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Roboto"/>
      <p:regular r:id="rId59"/>
      <p:bold r:id="rId60"/>
      <p:italic r:id="rId61"/>
      <p:boldItalic r:id="rId62"/>
    </p:embeddedFont>
    <p:embeddedFont>
      <p:font typeface="Hind"/>
      <p:regular r:id="rId63"/>
      <p:bold r:id="rId64"/>
    </p:embeddedFont>
    <p:embeddedFont>
      <p:font typeface="Fira Sans Extra Condensed Medium"/>
      <p:regular r:id="rId65"/>
      <p:bold r:id="rId66"/>
      <p:italic r:id="rId67"/>
      <p:boldItalic r:id="rId68"/>
    </p:embeddedFont>
    <p:embeddedFont>
      <p:font typeface="Pathway Gothic One"/>
      <p:regular r:id="rId69"/>
    </p:embeddedFont>
    <p:embeddedFont>
      <p:font typeface="Oswald"/>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BA8E2E-3499-4BD8-B8E6-9F2AFF150FD5}">
  <a:tblStyle styleId="{ECBA8E2E-3499-4BD8-B8E6-9F2AFF150FD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swald-bold.fntdata"/><Relationship Id="rId70" Type="http://schemas.openxmlformats.org/officeDocument/2006/relationships/font" Target="fonts/Oswald-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3.xml"/><Relationship Id="rId64" Type="http://schemas.openxmlformats.org/officeDocument/2006/relationships/font" Target="fonts/Hind-bold.fntdata"/><Relationship Id="rId63" Type="http://schemas.openxmlformats.org/officeDocument/2006/relationships/font" Target="fonts/Hind-regular.fntdata"/><Relationship Id="rId22" Type="http://schemas.openxmlformats.org/officeDocument/2006/relationships/slide" Target="slides/slide15.xml"/><Relationship Id="rId66" Type="http://schemas.openxmlformats.org/officeDocument/2006/relationships/font" Target="fonts/FiraSansExtraCondensedMedium-bold.fntdata"/><Relationship Id="rId21" Type="http://schemas.openxmlformats.org/officeDocument/2006/relationships/slide" Target="slides/slide14.xml"/><Relationship Id="rId65" Type="http://schemas.openxmlformats.org/officeDocument/2006/relationships/font" Target="fonts/FiraSansExtraCondensedMedium-regular.fntdata"/><Relationship Id="rId24" Type="http://schemas.openxmlformats.org/officeDocument/2006/relationships/slide" Target="slides/slide17.xml"/><Relationship Id="rId68" Type="http://schemas.openxmlformats.org/officeDocument/2006/relationships/font" Target="fonts/FiraSansExtraCondensedMedium-boldItalic.fntdata"/><Relationship Id="rId23" Type="http://schemas.openxmlformats.org/officeDocument/2006/relationships/slide" Target="slides/slide16.xml"/><Relationship Id="rId67" Type="http://schemas.openxmlformats.org/officeDocument/2006/relationships/font" Target="fonts/FiraSansExtraCondensedMedium-italic.fntdata"/><Relationship Id="rId60" Type="http://schemas.openxmlformats.org/officeDocument/2006/relationships/font" Target="fonts/Roboto-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athwayGothicOne-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oboto-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892e101bd_1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892e101bd_1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8371572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98371572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a98371572f_4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a98371572f_4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a98371572f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a98371572f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a892e101bd_1_7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a892e101bd_1_7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a892e101bd_1_8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a892e101bd_1_8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a8b9b23b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a8b9b23b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a8b9b23b9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a8b9b23b9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a892e101bd_1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a892e101bd_1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892e101bd_1_7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892e101bd_1_7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9ff21d45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9ff21d45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892e101bd_1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892e101bd_1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a892e101bd_1_8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a892e101bd_1_8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a892e101b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a892e101b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a892e101b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a892e101b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892e101bd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892e101bd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a892e101bd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a892e101bd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892e101bd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892e101bd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892e101bd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892e101bd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a892e101bd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a892e101bd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a892e101bd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a892e101bd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a98371572f_6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a98371572f_6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892e101bd_1_6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892e101bd_1_6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a98371572f_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a98371572f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98371572f_6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a98371572f_6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98371572f_6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98371572f_6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a98371572f_6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a98371572f_6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a98371572f_6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a98371572f_6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a98371572f_6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a98371572f_6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98371572f_6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98371572f_6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a98371572f_6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a98371572f_6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21d22ff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21d22ff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21d22ff8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21d22ff8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892e101bd_1_2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892e101bd_1_2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a21d22ff8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a21d22ff8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a21d22ff8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a21d22ff8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a21d22ff8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a21d22ff8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a21d22ff8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a21d22ff8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a21d22ff8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a21d22ff8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a21d22ff8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a21d22ff8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a21d22ff8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a21d22ff8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a892e101bd_1_8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a892e101bd_1_8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a98371572f_1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a98371572f_1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a892e101bd_1_7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a892e101bd_1_7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892e101bd_1_4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892e101bd_1_4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a892e101bd_1_8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a892e101bd_1_8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a892e101bd_1_7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a892e101bd_1_7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892e101bd_1_4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892e101bd_1_4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a892e101bd_1_5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a892e101bd_1_5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a892e101bd_1_6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a892e101bd_1_6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a892e101bd_1_6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a892e101bd_1_6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a:off x="7000950" y="-247650"/>
            <a:ext cx="2849429" cy="277368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nvSpPr>
        <p:spPr>
          <a:xfrm>
            <a:off x="-417975" y="3172675"/>
            <a:ext cx="4528136" cy="2346245"/>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340050" y="-2"/>
            <a:ext cx="2437096" cy="3777791"/>
            <a:chOff x="-340050" y="-2"/>
            <a:chExt cx="2437096" cy="3777791"/>
          </a:xfrm>
        </p:grpSpPr>
        <p:sp>
          <p:nvSpPr>
            <p:cNvPr id="57" name="Google Shape;57;p14"/>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14"/>
          <p:cNvGrpSpPr/>
          <p:nvPr/>
        </p:nvGrpSpPr>
        <p:grpSpPr>
          <a:xfrm rot="3212468">
            <a:off x="7269903" y="1631707"/>
            <a:ext cx="2726333" cy="4689975"/>
            <a:chOff x="7706147" y="1873398"/>
            <a:chExt cx="2107599" cy="3625597"/>
          </a:xfrm>
        </p:grpSpPr>
        <p:sp>
          <p:nvSpPr>
            <p:cNvPr id="66" name="Google Shape;66;p14"/>
            <p:cNvSpPr/>
            <p:nvPr/>
          </p:nvSpPr>
          <p:spPr>
            <a:xfrm rot="10800000">
              <a:off x="7706147" y="1873398"/>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rot="10800000">
              <a:off x="9270270" y="43288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rot="10800000">
              <a:off x="8091686" y="46952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10800000">
              <a:off x="8791477" y="2052294"/>
              <a:ext cx="850946"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10800000">
              <a:off x="8745805" y="28579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4"/>
          <p:cNvSpPr txBox="1"/>
          <p:nvPr>
            <p:ph type="ctrTitle"/>
          </p:nvPr>
        </p:nvSpPr>
        <p:spPr>
          <a:xfrm>
            <a:off x="2307950" y="643525"/>
            <a:ext cx="4528200" cy="249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 name="Google Shape;72;p14"/>
          <p:cNvSpPr txBox="1"/>
          <p:nvPr>
            <p:ph idx="1" type="subTitle"/>
          </p:nvPr>
        </p:nvSpPr>
        <p:spPr>
          <a:xfrm>
            <a:off x="3171600" y="2834125"/>
            <a:ext cx="2800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a:solidFill>
                  <a:schemeClr val="lt2"/>
                </a:solidFill>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73" name="Google Shape;73;p14"/>
          <p:cNvSpPr/>
          <p:nvPr/>
        </p:nvSpPr>
        <p:spPr>
          <a:xfrm>
            <a:off x="1676503" y="1276348"/>
            <a:ext cx="466639" cy="475690"/>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2274403" y="-2"/>
            <a:ext cx="466639" cy="475690"/>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8206129" y="2908331"/>
            <a:ext cx="339188" cy="345781"/>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15"/>
          <p:cNvSpPr/>
          <p:nvPr/>
        </p:nvSpPr>
        <p:spPr>
          <a:xfrm flipH="1" rot="5400000">
            <a:off x="5473768" y="-47003"/>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5"/>
          <p:cNvGrpSpPr/>
          <p:nvPr/>
        </p:nvGrpSpPr>
        <p:grpSpPr>
          <a:xfrm flipH="1" rot="-6299885">
            <a:off x="-734243" y="-1909936"/>
            <a:ext cx="2563413" cy="4737495"/>
            <a:chOff x="-340050" y="-2"/>
            <a:chExt cx="2437096" cy="3777791"/>
          </a:xfrm>
        </p:grpSpPr>
        <p:sp>
          <p:nvSpPr>
            <p:cNvPr id="79" name="Google Shape;79;p15"/>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5"/>
          <p:cNvGrpSpPr/>
          <p:nvPr/>
        </p:nvGrpSpPr>
        <p:grpSpPr>
          <a:xfrm rot="900046">
            <a:off x="6768618" y="-650661"/>
            <a:ext cx="3443561" cy="5923786"/>
            <a:chOff x="7706147" y="1873398"/>
            <a:chExt cx="2107599" cy="3625597"/>
          </a:xfrm>
        </p:grpSpPr>
        <p:sp>
          <p:nvSpPr>
            <p:cNvPr id="88" name="Google Shape;88;p15"/>
            <p:cNvSpPr/>
            <p:nvPr/>
          </p:nvSpPr>
          <p:spPr>
            <a:xfrm rot="10800000">
              <a:off x="7706147" y="1873398"/>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10800000">
              <a:off x="9270270" y="43288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10800000">
              <a:off x="8091686" y="46952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rot="10800000">
              <a:off x="8791477" y="2052294"/>
              <a:ext cx="850946"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rot="10800000">
              <a:off x="8745805" y="28579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5"/>
          <p:cNvSpPr txBox="1"/>
          <p:nvPr>
            <p:ph idx="1" type="subTitle"/>
          </p:nvPr>
        </p:nvSpPr>
        <p:spPr>
          <a:xfrm flipH="1">
            <a:off x="4168301" y="2468861"/>
            <a:ext cx="24651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5"/>
          <p:cNvSpPr txBox="1"/>
          <p:nvPr>
            <p:ph hasCustomPrompt="1" type="title"/>
          </p:nvPr>
        </p:nvSpPr>
        <p:spPr>
          <a:xfrm>
            <a:off x="847125" y="2201574"/>
            <a:ext cx="1915500" cy="687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b="1" sz="72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5"/>
          <p:cNvSpPr txBox="1"/>
          <p:nvPr>
            <p:ph idx="2" type="subTitle"/>
          </p:nvPr>
        </p:nvSpPr>
        <p:spPr>
          <a:xfrm flipH="1">
            <a:off x="4168301" y="1852636"/>
            <a:ext cx="27063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48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16"/>
          <p:cNvSpPr/>
          <p:nvPr/>
        </p:nvSpPr>
        <p:spPr>
          <a:xfrm flipH="1" rot="-5400000">
            <a:off x="-446057" y="1499747"/>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6"/>
          <p:cNvGrpSpPr/>
          <p:nvPr/>
        </p:nvGrpSpPr>
        <p:grpSpPr>
          <a:xfrm rot="6299984">
            <a:off x="5078912" y="-2215493"/>
            <a:ext cx="4042453" cy="6266287"/>
            <a:chOff x="-340050" y="-2"/>
            <a:chExt cx="2437096" cy="3777791"/>
          </a:xfrm>
        </p:grpSpPr>
        <p:sp>
          <p:nvSpPr>
            <p:cNvPr id="99" name="Google Shape;99;p16"/>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6"/>
          <p:cNvSpPr txBox="1"/>
          <p:nvPr>
            <p:ph idx="1" type="body"/>
          </p:nvPr>
        </p:nvSpPr>
        <p:spPr>
          <a:xfrm>
            <a:off x="1092075" y="2753600"/>
            <a:ext cx="3384600" cy="12456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a:solidFill>
                  <a:schemeClr val="lt2"/>
                </a:solidFill>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8" name="Google Shape;108;p16"/>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17"/>
          <p:cNvSpPr txBox="1"/>
          <p:nvPr>
            <p:ph type="ctrTitle"/>
          </p:nvPr>
        </p:nvSpPr>
        <p:spPr>
          <a:xfrm flipH="1">
            <a:off x="1463925" y="1085113"/>
            <a:ext cx="21378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1" name="Google Shape;111;p17"/>
          <p:cNvSpPr txBox="1"/>
          <p:nvPr>
            <p:ph idx="1" type="subTitle"/>
          </p:nvPr>
        </p:nvSpPr>
        <p:spPr>
          <a:xfrm flipH="1">
            <a:off x="1007475" y="1812749"/>
            <a:ext cx="3050700" cy="14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Pathway Gothic One"/>
              <a:buAutoNum type="arabicPeriod"/>
              <a:defRPr sz="1400"/>
            </a:lvl1pPr>
            <a:lvl2pPr lvl="1" rtl="0" algn="ctr">
              <a:lnSpc>
                <a:spcPct val="100000"/>
              </a:lnSpc>
              <a:spcBef>
                <a:spcPts val="0"/>
              </a:spcBef>
              <a:spcAft>
                <a:spcPts val="0"/>
              </a:spcAft>
              <a:buSzPts val="1200"/>
              <a:buAutoNum type="alphaLcPeriod"/>
              <a:defRPr sz="1200"/>
            </a:lvl2pPr>
            <a:lvl3pPr lvl="2" rtl="0" algn="ctr">
              <a:lnSpc>
                <a:spcPct val="100000"/>
              </a:lnSpc>
              <a:spcBef>
                <a:spcPts val="0"/>
              </a:spcBef>
              <a:spcAft>
                <a:spcPts val="0"/>
              </a:spcAft>
              <a:buSzPts val="1200"/>
              <a:buAutoNum type="romanLcPeriod"/>
              <a:defRPr sz="1200"/>
            </a:lvl3pPr>
            <a:lvl4pPr lvl="3" rtl="0" algn="ctr">
              <a:lnSpc>
                <a:spcPct val="100000"/>
              </a:lnSpc>
              <a:spcBef>
                <a:spcPts val="0"/>
              </a:spcBef>
              <a:spcAft>
                <a:spcPts val="0"/>
              </a:spcAft>
              <a:buSzPts val="1200"/>
              <a:buAutoNum type="arabicPeriod"/>
              <a:defRPr sz="1200"/>
            </a:lvl4pPr>
            <a:lvl5pPr lvl="4" rtl="0" algn="ctr">
              <a:lnSpc>
                <a:spcPct val="100000"/>
              </a:lnSpc>
              <a:spcBef>
                <a:spcPts val="0"/>
              </a:spcBef>
              <a:spcAft>
                <a:spcPts val="0"/>
              </a:spcAft>
              <a:buSzPts val="1200"/>
              <a:buAutoNum type="alphaLcPeriod"/>
              <a:defRPr sz="1200"/>
            </a:lvl5pPr>
            <a:lvl6pPr lvl="5" rtl="0" algn="ctr">
              <a:lnSpc>
                <a:spcPct val="100000"/>
              </a:lnSpc>
              <a:spcBef>
                <a:spcPts val="0"/>
              </a:spcBef>
              <a:spcAft>
                <a:spcPts val="0"/>
              </a:spcAft>
              <a:buSzPts val="1200"/>
              <a:buAutoNum type="romanLcPeriod"/>
              <a:defRPr sz="1200"/>
            </a:lvl6pPr>
            <a:lvl7pPr lvl="6" rtl="0" algn="ctr">
              <a:lnSpc>
                <a:spcPct val="100000"/>
              </a:lnSpc>
              <a:spcBef>
                <a:spcPts val="0"/>
              </a:spcBef>
              <a:spcAft>
                <a:spcPts val="0"/>
              </a:spcAft>
              <a:buSzPts val="1200"/>
              <a:buAutoNum type="arabicPeriod"/>
              <a:defRPr sz="1200"/>
            </a:lvl7pPr>
            <a:lvl8pPr lvl="7" rtl="0" algn="ctr">
              <a:lnSpc>
                <a:spcPct val="100000"/>
              </a:lnSpc>
              <a:spcBef>
                <a:spcPts val="0"/>
              </a:spcBef>
              <a:spcAft>
                <a:spcPts val="0"/>
              </a:spcAft>
              <a:buSzPts val="1200"/>
              <a:buAutoNum type="alphaLcPeriod"/>
              <a:defRPr sz="1200"/>
            </a:lvl8pPr>
            <a:lvl9pPr lvl="8" rtl="0" algn="ctr">
              <a:lnSpc>
                <a:spcPct val="100000"/>
              </a:lnSpc>
              <a:spcBef>
                <a:spcPts val="0"/>
              </a:spcBef>
              <a:spcAft>
                <a:spcPts val="0"/>
              </a:spcAft>
              <a:buSzPts val="1200"/>
              <a:buAutoNum type="romanLcPeriod"/>
              <a:defRPr sz="1200"/>
            </a:lvl9pPr>
          </a:lstStyle>
          <a:p/>
        </p:txBody>
      </p:sp>
      <p:sp>
        <p:nvSpPr>
          <p:cNvPr id="112" name="Google Shape;112;p17"/>
          <p:cNvSpPr txBox="1"/>
          <p:nvPr>
            <p:ph idx="2" type="ctrTitle"/>
          </p:nvPr>
        </p:nvSpPr>
        <p:spPr>
          <a:xfrm flipH="1">
            <a:off x="5542275" y="1085086"/>
            <a:ext cx="21378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3" name="Google Shape;113;p17"/>
          <p:cNvSpPr txBox="1"/>
          <p:nvPr>
            <p:ph idx="3" type="subTitle"/>
          </p:nvPr>
        </p:nvSpPr>
        <p:spPr>
          <a:xfrm flipH="1">
            <a:off x="5085825" y="1812749"/>
            <a:ext cx="3050700" cy="14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Pathway Gothic One"/>
              <a:buAutoNum type="arabicPeriod"/>
              <a:defRPr sz="1400"/>
            </a:lvl1pPr>
            <a:lvl2pPr lvl="1" rtl="0" algn="ctr">
              <a:lnSpc>
                <a:spcPct val="100000"/>
              </a:lnSpc>
              <a:spcBef>
                <a:spcPts val="0"/>
              </a:spcBef>
              <a:spcAft>
                <a:spcPts val="0"/>
              </a:spcAft>
              <a:buSzPts val="1200"/>
              <a:buAutoNum type="alphaLcPeriod"/>
              <a:defRPr sz="1200"/>
            </a:lvl2pPr>
            <a:lvl3pPr lvl="2" rtl="0" algn="ctr">
              <a:lnSpc>
                <a:spcPct val="100000"/>
              </a:lnSpc>
              <a:spcBef>
                <a:spcPts val="0"/>
              </a:spcBef>
              <a:spcAft>
                <a:spcPts val="0"/>
              </a:spcAft>
              <a:buSzPts val="1200"/>
              <a:buAutoNum type="romanLcPeriod"/>
              <a:defRPr sz="1200"/>
            </a:lvl3pPr>
            <a:lvl4pPr lvl="3" rtl="0" algn="ctr">
              <a:lnSpc>
                <a:spcPct val="100000"/>
              </a:lnSpc>
              <a:spcBef>
                <a:spcPts val="0"/>
              </a:spcBef>
              <a:spcAft>
                <a:spcPts val="0"/>
              </a:spcAft>
              <a:buSzPts val="1200"/>
              <a:buAutoNum type="arabicPeriod"/>
              <a:defRPr sz="1200"/>
            </a:lvl4pPr>
            <a:lvl5pPr lvl="4" rtl="0" algn="ctr">
              <a:lnSpc>
                <a:spcPct val="100000"/>
              </a:lnSpc>
              <a:spcBef>
                <a:spcPts val="0"/>
              </a:spcBef>
              <a:spcAft>
                <a:spcPts val="0"/>
              </a:spcAft>
              <a:buSzPts val="1200"/>
              <a:buAutoNum type="alphaLcPeriod"/>
              <a:defRPr sz="1200"/>
            </a:lvl5pPr>
            <a:lvl6pPr lvl="5" rtl="0" algn="ctr">
              <a:lnSpc>
                <a:spcPct val="100000"/>
              </a:lnSpc>
              <a:spcBef>
                <a:spcPts val="0"/>
              </a:spcBef>
              <a:spcAft>
                <a:spcPts val="0"/>
              </a:spcAft>
              <a:buSzPts val="1200"/>
              <a:buAutoNum type="romanLcPeriod"/>
              <a:defRPr sz="1200"/>
            </a:lvl6pPr>
            <a:lvl7pPr lvl="6" rtl="0" algn="ctr">
              <a:lnSpc>
                <a:spcPct val="100000"/>
              </a:lnSpc>
              <a:spcBef>
                <a:spcPts val="0"/>
              </a:spcBef>
              <a:spcAft>
                <a:spcPts val="0"/>
              </a:spcAft>
              <a:buSzPts val="1200"/>
              <a:buAutoNum type="arabicPeriod"/>
              <a:defRPr sz="1200"/>
            </a:lvl7pPr>
            <a:lvl8pPr lvl="7" rtl="0" algn="ctr">
              <a:lnSpc>
                <a:spcPct val="100000"/>
              </a:lnSpc>
              <a:spcBef>
                <a:spcPts val="0"/>
              </a:spcBef>
              <a:spcAft>
                <a:spcPts val="0"/>
              </a:spcAft>
              <a:buSzPts val="1200"/>
              <a:buAutoNum type="alphaLcPeriod"/>
              <a:defRPr sz="1200"/>
            </a:lvl8pPr>
            <a:lvl9pPr lvl="8" rtl="0" algn="ctr">
              <a:lnSpc>
                <a:spcPct val="100000"/>
              </a:lnSpc>
              <a:spcBef>
                <a:spcPts val="0"/>
              </a:spcBef>
              <a:spcAft>
                <a:spcPts val="0"/>
              </a:spcAft>
              <a:buSzPts val="1200"/>
              <a:buAutoNum type="romanLcPeriod"/>
              <a:defRPr sz="1200"/>
            </a:lvl9pPr>
          </a:lstStyle>
          <a:p/>
        </p:txBody>
      </p:sp>
      <p:sp>
        <p:nvSpPr>
          <p:cNvPr id="114" name="Google Shape;114;p17"/>
          <p:cNvSpPr txBox="1"/>
          <p:nvPr>
            <p:ph idx="4"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1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 name="Shape 117"/>
        <p:cNvGrpSpPr/>
        <p:nvPr/>
      </p:nvGrpSpPr>
      <p:grpSpPr>
        <a:xfrm>
          <a:off x="0" y="0"/>
          <a:ext cx="0" cy="0"/>
          <a:chOff x="0" y="0"/>
          <a:chExt cx="0" cy="0"/>
        </a:xfrm>
      </p:grpSpPr>
      <p:sp>
        <p:nvSpPr>
          <p:cNvPr id="118" name="Google Shape;118;p19"/>
          <p:cNvSpPr/>
          <p:nvPr/>
        </p:nvSpPr>
        <p:spPr>
          <a:xfrm flipH="1">
            <a:off x="-741332" y="-713203"/>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166049" y="476298"/>
            <a:ext cx="304208" cy="31008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899477" y="-215697"/>
            <a:ext cx="741377" cy="755698"/>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7462202" y="4507253"/>
            <a:ext cx="741377" cy="755698"/>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19"/>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Oxygen Light"/>
              <a:buAutoNum type="arabicPeriod"/>
              <a:defRPr sz="1300"/>
            </a:lvl1pPr>
            <a:lvl2pPr indent="-304800" lvl="1" marL="914400" rtl="0">
              <a:spcBef>
                <a:spcPts val="1600"/>
              </a:spcBef>
              <a:spcAft>
                <a:spcPts val="0"/>
              </a:spcAft>
              <a:buClr>
                <a:srgbClr val="434343"/>
              </a:buClr>
              <a:buSzPts val="1200"/>
              <a:buFont typeface="Roboto Condensed Light"/>
              <a:buAutoNum type="alphaLcPeriod"/>
              <a:defRPr sz="1200"/>
            </a:lvl2pPr>
            <a:lvl3pPr indent="-304800" lvl="2" marL="1371600" rtl="0">
              <a:spcBef>
                <a:spcPts val="1600"/>
              </a:spcBef>
              <a:spcAft>
                <a:spcPts val="0"/>
              </a:spcAft>
              <a:buClr>
                <a:srgbClr val="434343"/>
              </a:buClr>
              <a:buSzPts val="1200"/>
              <a:buFont typeface="Roboto Condensed Light"/>
              <a:buAutoNum type="romanLcPeriod"/>
              <a:defRPr sz="1200"/>
            </a:lvl3pPr>
            <a:lvl4pPr indent="-304800" lvl="3" marL="1828800" rtl="0">
              <a:spcBef>
                <a:spcPts val="1600"/>
              </a:spcBef>
              <a:spcAft>
                <a:spcPts val="0"/>
              </a:spcAft>
              <a:buClr>
                <a:srgbClr val="434343"/>
              </a:buClr>
              <a:buSzPts val="1200"/>
              <a:buFont typeface="Roboto Condensed Light"/>
              <a:buAutoNum type="arabicPeriod"/>
              <a:defRPr sz="1200"/>
            </a:lvl4pPr>
            <a:lvl5pPr indent="-304800" lvl="4" marL="2286000" rtl="0">
              <a:spcBef>
                <a:spcPts val="1600"/>
              </a:spcBef>
              <a:spcAft>
                <a:spcPts val="0"/>
              </a:spcAft>
              <a:buClr>
                <a:srgbClr val="434343"/>
              </a:buClr>
              <a:buSzPts val="1200"/>
              <a:buFont typeface="Roboto Condensed Light"/>
              <a:buAutoNum type="alphaLcPeriod"/>
              <a:defRPr sz="1200"/>
            </a:lvl5pPr>
            <a:lvl6pPr indent="-304800" lvl="5" marL="2743200" rtl="0">
              <a:spcBef>
                <a:spcPts val="1600"/>
              </a:spcBef>
              <a:spcAft>
                <a:spcPts val="0"/>
              </a:spcAft>
              <a:buClr>
                <a:srgbClr val="434343"/>
              </a:buClr>
              <a:buSzPts val="1200"/>
              <a:buFont typeface="Roboto Condensed Light"/>
              <a:buAutoNum type="romanLcPeriod"/>
              <a:defRPr sz="1200"/>
            </a:lvl6pPr>
            <a:lvl7pPr indent="-304800" lvl="6" marL="3200400" rtl="0">
              <a:spcBef>
                <a:spcPts val="1600"/>
              </a:spcBef>
              <a:spcAft>
                <a:spcPts val="0"/>
              </a:spcAft>
              <a:buClr>
                <a:srgbClr val="434343"/>
              </a:buClr>
              <a:buSzPts val="1200"/>
              <a:buFont typeface="Roboto Condensed Light"/>
              <a:buAutoNum type="arabicPeriod"/>
              <a:defRPr sz="1200"/>
            </a:lvl7pPr>
            <a:lvl8pPr indent="-304800" lvl="7" marL="3657600" rtl="0">
              <a:spcBef>
                <a:spcPts val="1600"/>
              </a:spcBef>
              <a:spcAft>
                <a:spcPts val="0"/>
              </a:spcAft>
              <a:buClr>
                <a:srgbClr val="434343"/>
              </a:buClr>
              <a:buSzPts val="1200"/>
              <a:buFont typeface="Roboto Condensed Light"/>
              <a:buAutoNum type="alphaLcPeriod"/>
              <a:defRPr sz="1200"/>
            </a:lvl8pPr>
            <a:lvl9pPr indent="-304800" lvl="8" marL="4114800" rtl="0">
              <a:spcBef>
                <a:spcPts val="1600"/>
              </a:spcBef>
              <a:spcAft>
                <a:spcPts val="1600"/>
              </a:spcAft>
              <a:buClr>
                <a:srgbClr val="434343"/>
              </a:buClr>
              <a:buSzPts val="1200"/>
              <a:buFont typeface="Roboto Condensed Light"/>
              <a:buAutoNum type="romanLcPeriod"/>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 name="Shape 124"/>
        <p:cNvGrpSpPr/>
        <p:nvPr/>
      </p:nvGrpSpPr>
      <p:grpSpPr>
        <a:xfrm>
          <a:off x="0" y="0"/>
          <a:ext cx="0" cy="0"/>
          <a:chOff x="0" y="0"/>
          <a:chExt cx="0" cy="0"/>
        </a:xfrm>
      </p:grpSpPr>
      <p:grpSp>
        <p:nvGrpSpPr>
          <p:cNvPr id="125" name="Google Shape;125;p20"/>
          <p:cNvGrpSpPr/>
          <p:nvPr/>
        </p:nvGrpSpPr>
        <p:grpSpPr>
          <a:xfrm flipH="1">
            <a:off x="5807015" y="-636946"/>
            <a:ext cx="4224355" cy="5857441"/>
            <a:chOff x="2397737" y="2494825"/>
            <a:chExt cx="1808913" cy="2508325"/>
          </a:xfrm>
        </p:grpSpPr>
        <p:sp>
          <p:nvSpPr>
            <p:cNvPr id="126" name="Google Shape;126;p20"/>
            <p:cNvSpPr/>
            <p:nvPr/>
          </p:nvSpPr>
          <p:spPr>
            <a:xfrm>
              <a:off x="2588500" y="2494825"/>
              <a:ext cx="1618150" cy="2508325"/>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3479675" y="3291600"/>
              <a:ext cx="402175" cy="497400"/>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2397737" y="2595675"/>
              <a:ext cx="1399375" cy="2407275"/>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2588500" y="2924525"/>
              <a:ext cx="360850" cy="448075"/>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3251150" y="2735850"/>
              <a:ext cx="480725" cy="39350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2702250" y="4516700"/>
              <a:ext cx="565000" cy="367425"/>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3471550" y="4318275"/>
              <a:ext cx="210050" cy="317525"/>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2683950" y="3624150"/>
              <a:ext cx="613625" cy="725100"/>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p:nvPr/>
        </p:nvSpPr>
        <p:spPr>
          <a:xfrm rot="10800000">
            <a:off x="-343975" y="1842925"/>
            <a:ext cx="4344379" cy="4229085"/>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1893416">
            <a:off x="611114" y="3819618"/>
            <a:ext cx="647272" cy="65991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rot="-1893416">
            <a:off x="1456235" y="4261915"/>
            <a:ext cx="385362" cy="394973"/>
          </a:xfrm>
          <a:custGeom>
            <a:rect b="b" l="l" r="r" t="t"/>
            <a:pathLst>
              <a:path extrusionOk="0" h="7685" w="7498">
                <a:moveTo>
                  <a:pt x="3968" y="0"/>
                </a:moveTo>
                <a:cubicBezTo>
                  <a:pt x="3959" y="0"/>
                  <a:pt x="3950" y="1"/>
                  <a:pt x="3940" y="1"/>
                </a:cubicBezTo>
                <a:cubicBezTo>
                  <a:pt x="3899" y="1"/>
                  <a:pt x="3867" y="1"/>
                  <a:pt x="3834" y="9"/>
                </a:cubicBezTo>
                <a:cubicBezTo>
                  <a:pt x="3745" y="17"/>
                  <a:pt x="3663" y="33"/>
                  <a:pt x="3582" y="58"/>
                </a:cubicBezTo>
                <a:cubicBezTo>
                  <a:pt x="3541" y="74"/>
                  <a:pt x="3501" y="90"/>
                  <a:pt x="3468" y="107"/>
                </a:cubicBezTo>
                <a:cubicBezTo>
                  <a:pt x="3305" y="180"/>
                  <a:pt x="3199" y="286"/>
                  <a:pt x="3208" y="400"/>
                </a:cubicBezTo>
                <a:cubicBezTo>
                  <a:pt x="3208" y="579"/>
                  <a:pt x="3427" y="717"/>
                  <a:pt x="3729" y="758"/>
                </a:cubicBezTo>
                <a:lnTo>
                  <a:pt x="3745" y="1523"/>
                </a:lnTo>
                <a:cubicBezTo>
                  <a:pt x="3668" y="1515"/>
                  <a:pt x="3590" y="1512"/>
                  <a:pt x="3514" y="1512"/>
                </a:cubicBezTo>
                <a:cubicBezTo>
                  <a:pt x="2925" y="1512"/>
                  <a:pt x="2351" y="1729"/>
                  <a:pt x="1905" y="2125"/>
                </a:cubicBezTo>
                <a:lnTo>
                  <a:pt x="1156" y="1645"/>
                </a:lnTo>
                <a:cubicBezTo>
                  <a:pt x="1246" y="1458"/>
                  <a:pt x="1238" y="1279"/>
                  <a:pt x="1140" y="1214"/>
                </a:cubicBezTo>
                <a:cubicBezTo>
                  <a:pt x="1110" y="1200"/>
                  <a:pt x="1078" y="1194"/>
                  <a:pt x="1047" y="1194"/>
                </a:cubicBezTo>
                <a:cubicBezTo>
                  <a:pt x="983" y="1194"/>
                  <a:pt x="920" y="1219"/>
                  <a:pt x="871" y="1263"/>
                </a:cubicBezTo>
                <a:cubicBezTo>
                  <a:pt x="855" y="1271"/>
                  <a:pt x="830" y="1295"/>
                  <a:pt x="806" y="1311"/>
                </a:cubicBezTo>
                <a:cubicBezTo>
                  <a:pt x="765" y="1352"/>
                  <a:pt x="725" y="1393"/>
                  <a:pt x="692" y="1442"/>
                </a:cubicBezTo>
                <a:cubicBezTo>
                  <a:pt x="676" y="1458"/>
                  <a:pt x="660" y="1482"/>
                  <a:pt x="651" y="1499"/>
                </a:cubicBezTo>
                <a:cubicBezTo>
                  <a:pt x="497" y="1735"/>
                  <a:pt x="472" y="1987"/>
                  <a:pt x="594" y="2068"/>
                </a:cubicBezTo>
                <a:cubicBezTo>
                  <a:pt x="621" y="2085"/>
                  <a:pt x="650" y="2092"/>
                  <a:pt x="681" y="2092"/>
                </a:cubicBezTo>
                <a:cubicBezTo>
                  <a:pt x="776" y="2092"/>
                  <a:pt x="891" y="2022"/>
                  <a:pt x="1001" y="1906"/>
                </a:cubicBezTo>
                <a:lnTo>
                  <a:pt x="1693" y="2345"/>
                </a:lnTo>
                <a:cubicBezTo>
                  <a:pt x="1156" y="2964"/>
                  <a:pt x="969" y="3811"/>
                  <a:pt x="1205" y="4600"/>
                </a:cubicBezTo>
                <a:cubicBezTo>
                  <a:pt x="1205" y="4608"/>
                  <a:pt x="1205" y="4616"/>
                  <a:pt x="1213" y="4625"/>
                </a:cubicBezTo>
                <a:cubicBezTo>
                  <a:pt x="1221" y="4673"/>
                  <a:pt x="1238" y="4722"/>
                  <a:pt x="1254" y="4763"/>
                </a:cubicBezTo>
                <a:lnTo>
                  <a:pt x="489" y="5113"/>
                </a:lnTo>
                <a:cubicBezTo>
                  <a:pt x="402" y="4973"/>
                  <a:pt x="289" y="4888"/>
                  <a:pt x="197" y="4888"/>
                </a:cubicBezTo>
                <a:cubicBezTo>
                  <a:pt x="176" y="4888"/>
                  <a:pt x="156" y="4892"/>
                  <a:pt x="139" y="4901"/>
                </a:cubicBezTo>
                <a:cubicBezTo>
                  <a:pt x="8" y="4958"/>
                  <a:pt x="0" y="5194"/>
                  <a:pt x="106" y="5439"/>
                </a:cubicBezTo>
                <a:cubicBezTo>
                  <a:pt x="114" y="5463"/>
                  <a:pt x="122" y="5479"/>
                  <a:pt x="139" y="5496"/>
                </a:cubicBezTo>
                <a:cubicBezTo>
                  <a:pt x="163" y="5544"/>
                  <a:pt x="196" y="5593"/>
                  <a:pt x="228" y="5642"/>
                </a:cubicBezTo>
                <a:cubicBezTo>
                  <a:pt x="244" y="5658"/>
                  <a:pt x="269" y="5675"/>
                  <a:pt x="285" y="5699"/>
                </a:cubicBezTo>
                <a:cubicBezTo>
                  <a:pt x="329" y="5750"/>
                  <a:pt x="398" y="5780"/>
                  <a:pt x="468" y="5780"/>
                </a:cubicBezTo>
                <a:cubicBezTo>
                  <a:pt x="489" y="5780"/>
                  <a:pt x="509" y="5778"/>
                  <a:pt x="529" y="5772"/>
                </a:cubicBezTo>
                <a:cubicBezTo>
                  <a:pt x="627" y="5732"/>
                  <a:pt x="660" y="5561"/>
                  <a:pt x="603" y="5365"/>
                </a:cubicBezTo>
                <a:lnTo>
                  <a:pt x="1376" y="5023"/>
                </a:lnTo>
                <a:lnTo>
                  <a:pt x="1376" y="5032"/>
                </a:lnTo>
                <a:cubicBezTo>
                  <a:pt x="1408" y="5089"/>
                  <a:pt x="1441" y="5146"/>
                  <a:pt x="1482" y="5203"/>
                </a:cubicBezTo>
                <a:cubicBezTo>
                  <a:pt x="1490" y="5219"/>
                  <a:pt x="1498" y="5235"/>
                  <a:pt x="1514" y="5251"/>
                </a:cubicBezTo>
                <a:cubicBezTo>
                  <a:pt x="1539" y="5300"/>
                  <a:pt x="1571" y="5349"/>
                  <a:pt x="1612" y="5390"/>
                </a:cubicBezTo>
                <a:lnTo>
                  <a:pt x="1636" y="5422"/>
                </a:lnTo>
                <a:cubicBezTo>
                  <a:pt x="1677" y="5479"/>
                  <a:pt x="1718" y="5528"/>
                  <a:pt x="1767" y="5577"/>
                </a:cubicBezTo>
                <a:lnTo>
                  <a:pt x="1807" y="5610"/>
                </a:lnTo>
                <a:cubicBezTo>
                  <a:pt x="1840" y="5650"/>
                  <a:pt x="1881" y="5691"/>
                  <a:pt x="1921" y="5724"/>
                </a:cubicBezTo>
                <a:cubicBezTo>
                  <a:pt x="1938" y="5740"/>
                  <a:pt x="1946" y="5748"/>
                  <a:pt x="1962" y="5756"/>
                </a:cubicBezTo>
                <a:cubicBezTo>
                  <a:pt x="2011" y="5805"/>
                  <a:pt x="2068" y="5846"/>
                  <a:pt x="2125" y="5886"/>
                </a:cubicBezTo>
                <a:lnTo>
                  <a:pt x="2157" y="5911"/>
                </a:lnTo>
                <a:cubicBezTo>
                  <a:pt x="2206" y="5943"/>
                  <a:pt x="2255" y="5968"/>
                  <a:pt x="2304" y="6000"/>
                </a:cubicBezTo>
                <a:lnTo>
                  <a:pt x="2353" y="6025"/>
                </a:lnTo>
                <a:lnTo>
                  <a:pt x="2450" y="6074"/>
                </a:lnTo>
                <a:lnTo>
                  <a:pt x="2231" y="6847"/>
                </a:lnTo>
                <a:cubicBezTo>
                  <a:pt x="2187" y="6842"/>
                  <a:pt x="2144" y="6840"/>
                  <a:pt x="2103" y="6840"/>
                </a:cubicBezTo>
                <a:cubicBezTo>
                  <a:pt x="1861" y="6840"/>
                  <a:pt x="1671" y="6921"/>
                  <a:pt x="1636" y="7067"/>
                </a:cubicBezTo>
                <a:cubicBezTo>
                  <a:pt x="1604" y="7181"/>
                  <a:pt x="1677" y="7311"/>
                  <a:pt x="1807" y="7417"/>
                </a:cubicBezTo>
                <a:cubicBezTo>
                  <a:pt x="1840" y="7441"/>
                  <a:pt x="1881" y="7466"/>
                  <a:pt x="1913" y="7490"/>
                </a:cubicBezTo>
                <a:cubicBezTo>
                  <a:pt x="1986" y="7531"/>
                  <a:pt x="2068" y="7571"/>
                  <a:pt x="2149" y="7604"/>
                </a:cubicBezTo>
                <a:cubicBezTo>
                  <a:pt x="2182" y="7612"/>
                  <a:pt x="2214" y="7620"/>
                  <a:pt x="2255" y="7637"/>
                </a:cubicBezTo>
                <a:cubicBezTo>
                  <a:pt x="2375" y="7669"/>
                  <a:pt x="2493" y="7685"/>
                  <a:pt x="2601" y="7685"/>
                </a:cubicBezTo>
                <a:cubicBezTo>
                  <a:pt x="2845" y="7685"/>
                  <a:pt x="3038" y="7604"/>
                  <a:pt x="3077" y="7457"/>
                </a:cubicBezTo>
                <a:cubicBezTo>
                  <a:pt x="3118" y="7295"/>
                  <a:pt x="2947" y="7091"/>
                  <a:pt x="2670" y="6969"/>
                </a:cubicBezTo>
                <a:lnTo>
                  <a:pt x="2874" y="6236"/>
                </a:lnTo>
                <a:cubicBezTo>
                  <a:pt x="2914" y="6245"/>
                  <a:pt x="2963" y="6261"/>
                  <a:pt x="3020" y="6269"/>
                </a:cubicBezTo>
                <a:cubicBezTo>
                  <a:pt x="3185" y="6304"/>
                  <a:pt x="3353" y="6322"/>
                  <a:pt x="3523" y="6322"/>
                </a:cubicBezTo>
                <a:cubicBezTo>
                  <a:pt x="3673" y="6322"/>
                  <a:pt x="3824" y="6308"/>
                  <a:pt x="3973" y="6277"/>
                </a:cubicBezTo>
                <a:cubicBezTo>
                  <a:pt x="4103" y="6253"/>
                  <a:pt x="4233" y="6220"/>
                  <a:pt x="4363" y="6171"/>
                </a:cubicBezTo>
                <a:cubicBezTo>
                  <a:pt x="4404" y="6155"/>
                  <a:pt x="4445" y="6139"/>
                  <a:pt x="4486" y="6114"/>
                </a:cubicBezTo>
                <a:cubicBezTo>
                  <a:pt x="4575" y="6082"/>
                  <a:pt x="4657" y="6041"/>
                  <a:pt x="4738" y="5992"/>
                </a:cubicBezTo>
                <a:lnTo>
                  <a:pt x="5332" y="6668"/>
                </a:lnTo>
                <a:cubicBezTo>
                  <a:pt x="5169" y="6863"/>
                  <a:pt x="5112" y="7067"/>
                  <a:pt x="5210" y="7173"/>
                </a:cubicBezTo>
                <a:cubicBezTo>
                  <a:pt x="5248" y="7216"/>
                  <a:pt x="5307" y="7237"/>
                  <a:pt x="5377" y="7237"/>
                </a:cubicBezTo>
                <a:cubicBezTo>
                  <a:pt x="5516" y="7237"/>
                  <a:pt x="5702" y="7156"/>
                  <a:pt x="5869" y="7010"/>
                </a:cubicBezTo>
                <a:lnTo>
                  <a:pt x="5935" y="6953"/>
                </a:lnTo>
                <a:cubicBezTo>
                  <a:pt x="5983" y="6896"/>
                  <a:pt x="6024" y="6847"/>
                  <a:pt x="6065" y="6782"/>
                </a:cubicBezTo>
                <a:cubicBezTo>
                  <a:pt x="6081" y="6757"/>
                  <a:pt x="6097" y="6725"/>
                  <a:pt x="6114" y="6700"/>
                </a:cubicBezTo>
                <a:cubicBezTo>
                  <a:pt x="6171" y="6570"/>
                  <a:pt x="6179" y="6448"/>
                  <a:pt x="6114" y="6375"/>
                </a:cubicBezTo>
                <a:cubicBezTo>
                  <a:pt x="6076" y="6331"/>
                  <a:pt x="6016" y="6309"/>
                  <a:pt x="5944" y="6309"/>
                </a:cubicBezTo>
                <a:cubicBezTo>
                  <a:pt x="5844" y="6309"/>
                  <a:pt x="5719" y="6351"/>
                  <a:pt x="5601" y="6432"/>
                </a:cubicBezTo>
                <a:lnTo>
                  <a:pt x="5031" y="5789"/>
                </a:lnTo>
                <a:cubicBezTo>
                  <a:pt x="5055" y="5772"/>
                  <a:pt x="5072" y="5748"/>
                  <a:pt x="5096" y="5732"/>
                </a:cubicBezTo>
                <a:cubicBezTo>
                  <a:pt x="5308" y="5553"/>
                  <a:pt x="5479" y="5333"/>
                  <a:pt x="5617" y="5097"/>
                </a:cubicBezTo>
                <a:cubicBezTo>
                  <a:pt x="5658" y="5032"/>
                  <a:pt x="5690" y="4958"/>
                  <a:pt x="5715" y="4885"/>
                </a:cubicBezTo>
                <a:lnTo>
                  <a:pt x="6260" y="5007"/>
                </a:lnTo>
                <a:cubicBezTo>
                  <a:pt x="6244" y="5162"/>
                  <a:pt x="6301" y="5284"/>
                  <a:pt x="6382" y="5308"/>
                </a:cubicBezTo>
                <a:cubicBezTo>
                  <a:pt x="6390" y="5310"/>
                  <a:pt x="6398" y="5311"/>
                  <a:pt x="6406" y="5311"/>
                </a:cubicBezTo>
                <a:cubicBezTo>
                  <a:pt x="6506" y="5311"/>
                  <a:pt x="6613" y="5171"/>
                  <a:pt x="6651" y="4983"/>
                </a:cubicBezTo>
                <a:cubicBezTo>
                  <a:pt x="6659" y="4958"/>
                  <a:pt x="6659" y="4942"/>
                  <a:pt x="6667" y="4926"/>
                </a:cubicBezTo>
                <a:cubicBezTo>
                  <a:pt x="6667" y="4885"/>
                  <a:pt x="6675" y="4836"/>
                  <a:pt x="6667" y="4796"/>
                </a:cubicBezTo>
                <a:cubicBezTo>
                  <a:pt x="6667" y="4771"/>
                  <a:pt x="6667" y="4747"/>
                  <a:pt x="6659" y="4730"/>
                </a:cubicBezTo>
                <a:cubicBezTo>
                  <a:pt x="6643" y="4641"/>
                  <a:pt x="6602" y="4576"/>
                  <a:pt x="6545" y="4568"/>
                </a:cubicBezTo>
                <a:cubicBezTo>
                  <a:pt x="6538" y="4566"/>
                  <a:pt x="6531" y="4566"/>
                  <a:pt x="6524" y="4566"/>
                </a:cubicBezTo>
                <a:cubicBezTo>
                  <a:pt x="6442" y="4566"/>
                  <a:pt x="6362" y="4652"/>
                  <a:pt x="6309" y="4787"/>
                </a:cubicBezTo>
                <a:lnTo>
                  <a:pt x="5804" y="4673"/>
                </a:lnTo>
                <a:cubicBezTo>
                  <a:pt x="5829" y="4592"/>
                  <a:pt x="5853" y="4511"/>
                  <a:pt x="5869" y="4421"/>
                </a:cubicBezTo>
                <a:cubicBezTo>
                  <a:pt x="5886" y="4340"/>
                  <a:pt x="5902" y="4250"/>
                  <a:pt x="5910" y="4169"/>
                </a:cubicBezTo>
                <a:lnTo>
                  <a:pt x="5910" y="4087"/>
                </a:lnTo>
                <a:cubicBezTo>
                  <a:pt x="5910" y="4030"/>
                  <a:pt x="5918" y="3965"/>
                  <a:pt x="5918" y="3908"/>
                </a:cubicBezTo>
                <a:lnTo>
                  <a:pt x="5918" y="3819"/>
                </a:lnTo>
                <a:cubicBezTo>
                  <a:pt x="5918" y="3770"/>
                  <a:pt x="5918" y="3721"/>
                  <a:pt x="5910" y="3664"/>
                </a:cubicBezTo>
                <a:cubicBezTo>
                  <a:pt x="5910" y="3631"/>
                  <a:pt x="5902" y="3599"/>
                  <a:pt x="5894" y="3566"/>
                </a:cubicBezTo>
                <a:cubicBezTo>
                  <a:pt x="5886" y="3534"/>
                  <a:pt x="5886" y="3509"/>
                  <a:pt x="5878" y="3485"/>
                </a:cubicBezTo>
                <a:lnTo>
                  <a:pt x="6724" y="3176"/>
                </a:lnTo>
                <a:cubicBezTo>
                  <a:pt x="6857" y="3407"/>
                  <a:pt x="7033" y="3554"/>
                  <a:pt x="7183" y="3554"/>
                </a:cubicBezTo>
                <a:cubicBezTo>
                  <a:pt x="7207" y="3554"/>
                  <a:pt x="7231" y="3550"/>
                  <a:pt x="7253" y="3542"/>
                </a:cubicBezTo>
                <a:cubicBezTo>
                  <a:pt x="7449" y="3485"/>
                  <a:pt x="7498" y="3110"/>
                  <a:pt x="7359" y="2728"/>
                </a:cubicBezTo>
                <a:cubicBezTo>
                  <a:pt x="7343" y="2695"/>
                  <a:pt x="7335" y="2655"/>
                  <a:pt x="7319" y="2622"/>
                </a:cubicBezTo>
                <a:cubicBezTo>
                  <a:pt x="7278" y="2541"/>
                  <a:pt x="7237" y="2467"/>
                  <a:pt x="7188" y="2394"/>
                </a:cubicBezTo>
                <a:cubicBezTo>
                  <a:pt x="7164" y="2361"/>
                  <a:pt x="7139" y="2329"/>
                  <a:pt x="7107" y="2305"/>
                </a:cubicBezTo>
                <a:cubicBezTo>
                  <a:pt x="7009" y="2200"/>
                  <a:pt x="6906" y="2138"/>
                  <a:pt x="6811" y="2138"/>
                </a:cubicBezTo>
                <a:cubicBezTo>
                  <a:pt x="6787" y="2138"/>
                  <a:pt x="6763" y="2142"/>
                  <a:pt x="6741" y="2150"/>
                </a:cubicBezTo>
                <a:cubicBezTo>
                  <a:pt x="6578" y="2215"/>
                  <a:pt x="6521" y="2467"/>
                  <a:pt x="6570" y="2760"/>
                </a:cubicBezTo>
                <a:lnTo>
                  <a:pt x="5756" y="3062"/>
                </a:lnTo>
                <a:cubicBezTo>
                  <a:pt x="5747" y="3021"/>
                  <a:pt x="5731" y="2980"/>
                  <a:pt x="5715" y="2948"/>
                </a:cubicBezTo>
                <a:lnTo>
                  <a:pt x="5674" y="2874"/>
                </a:lnTo>
                <a:cubicBezTo>
                  <a:pt x="5650" y="2817"/>
                  <a:pt x="5625" y="2769"/>
                  <a:pt x="5601" y="2720"/>
                </a:cubicBezTo>
                <a:lnTo>
                  <a:pt x="5560" y="2655"/>
                </a:lnTo>
                <a:cubicBezTo>
                  <a:pt x="5528" y="2606"/>
                  <a:pt x="5495" y="2557"/>
                  <a:pt x="5454" y="2508"/>
                </a:cubicBezTo>
                <a:cubicBezTo>
                  <a:pt x="5446" y="2500"/>
                  <a:pt x="5438" y="2484"/>
                  <a:pt x="5430" y="2467"/>
                </a:cubicBezTo>
                <a:cubicBezTo>
                  <a:pt x="5381" y="2402"/>
                  <a:pt x="5324" y="2337"/>
                  <a:pt x="5267" y="2272"/>
                </a:cubicBezTo>
                <a:lnTo>
                  <a:pt x="5650" y="1954"/>
                </a:lnTo>
                <a:cubicBezTo>
                  <a:pt x="5730" y="2024"/>
                  <a:pt x="5819" y="2068"/>
                  <a:pt x="5890" y="2068"/>
                </a:cubicBezTo>
                <a:cubicBezTo>
                  <a:pt x="5919" y="2068"/>
                  <a:pt x="5946" y="2061"/>
                  <a:pt x="5967" y="2044"/>
                </a:cubicBezTo>
                <a:cubicBezTo>
                  <a:pt x="6049" y="1971"/>
                  <a:pt x="6008" y="1784"/>
                  <a:pt x="5878" y="1621"/>
                </a:cubicBezTo>
                <a:cubicBezTo>
                  <a:pt x="5861" y="1613"/>
                  <a:pt x="5853" y="1596"/>
                  <a:pt x="5837" y="1580"/>
                </a:cubicBezTo>
                <a:cubicBezTo>
                  <a:pt x="5804" y="1547"/>
                  <a:pt x="5772" y="1523"/>
                  <a:pt x="5739" y="1499"/>
                </a:cubicBezTo>
                <a:cubicBezTo>
                  <a:pt x="5723" y="1482"/>
                  <a:pt x="5699" y="1474"/>
                  <a:pt x="5682" y="1466"/>
                </a:cubicBezTo>
                <a:cubicBezTo>
                  <a:pt x="5651" y="1444"/>
                  <a:pt x="5612" y="1431"/>
                  <a:pt x="5573" y="1431"/>
                </a:cubicBezTo>
                <a:cubicBezTo>
                  <a:pt x="5541" y="1431"/>
                  <a:pt x="5508" y="1440"/>
                  <a:pt x="5479" y="1458"/>
                </a:cubicBezTo>
                <a:cubicBezTo>
                  <a:pt x="5414" y="1515"/>
                  <a:pt x="5430" y="1645"/>
                  <a:pt x="5503" y="1784"/>
                </a:cubicBezTo>
                <a:lnTo>
                  <a:pt x="5096" y="2117"/>
                </a:lnTo>
                <a:cubicBezTo>
                  <a:pt x="4836" y="1881"/>
                  <a:pt x="4526" y="1710"/>
                  <a:pt x="4193" y="1613"/>
                </a:cubicBezTo>
                <a:lnTo>
                  <a:pt x="4176" y="750"/>
                </a:lnTo>
                <a:cubicBezTo>
                  <a:pt x="4477" y="701"/>
                  <a:pt x="4697" y="546"/>
                  <a:pt x="4689" y="375"/>
                </a:cubicBezTo>
                <a:cubicBezTo>
                  <a:pt x="4689" y="168"/>
                  <a:pt x="4363" y="0"/>
                  <a:pt x="39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txBox="1"/>
          <p:nvPr>
            <p:ph type="title"/>
          </p:nvPr>
        </p:nvSpPr>
        <p:spPr>
          <a:xfrm>
            <a:off x="456000" y="450150"/>
            <a:ext cx="6367800" cy="409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flipH="1" rot="-5400000">
            <a:off x="-788213"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txBox="1"/>
          <p:nvPr>
            <p:ph idx="1" type="subTitle"/>
          </p:nvPr>
        </p:nvSpPr>
        <p:spPr>
          <a:xfrm>
            <a:off x="1849500" y="1462225"/>
            <a:ext cx="5445000" cy="7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21"/>
          <p:cNvSpPr txBox="1"/>
          <p:nvPr>
            <p:ph idx="2" type="body"/>
          </p:nvPr>
        </p:nvSpPr>
        <p:spPr>
          <a:xfrm>
            <a:off x="1489050" y="2459875"/>
            <a:ext cx="6165900" cy="2304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1"/>
              </a:buClr>
              <a:buSzPts val="1800"/>
              <a:buFont typeface="Pathway Gothic One"/>
              <a:buAutoNum type="arabicPeriod"/>
              <a:defRPr sz="1600"/>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142" name="Google Shape;142;p2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sp>
        <p:nvSpPr>
          <p:cNvPr id="144" name="Google Shape;144;p22"/>
          <p:cNvSpPr/>
          <p:nvPr/>
        </p:nvSpPr>
        <p:spPr>
          <a:xfrm flipH="1" rot="-6322941">
            <a:off x="7395333" y="-77944"/>
            <a:ext cx="1861284" cy="2199417"/>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txBox="1"/>
          <p:nvPr>
            <p:ph idx="1" type="body"/>
          </p:nvPr>
        </p:nvSpPr>
        <p:spPr>
          <a:xfrm>
            <a:off x="4357100" y="361325"/>
            <a:ext cx="4066800" cy="1407300"/>
          </a:xfrm>
          <a:prstGeom prst="rect">
            <a:avLst/>
          </a:prstGeom>
        </p:spPr>
        <p:txBody>
          <a:bodyPr anchorCtr="0" anchor="ctr" bIns="91425" lIns="91425" spcFirstLastPara="1" rIns="91425" wrap="square" tIns="91425">
            <a:noAutofit/>
          </a:bodyPr>
          <a:lstStyle>
            <a:lvl1pPr indent="-228600" lvl="0" marL="457200" rtl="0" algn="r">
              <a:lnSpc>
                <a:spcPct val="100000"/>
              </a:lnSpc>
              <a:spcBef>
                <a:spcPts val="0"/>
              </a:spcBef>
              <a:spcAft>
                <a:spcPts val="0"/>
              </a:spcAft>
              <a:buClr>
                <a:schemeClr val="lt2"/>
              </a:buClr>
              <a:buSzPts val="1800"/>
              <a:buNone/>
              <a:defRPr sz="3600">
                <a:solidFill>
                  <a:schemeClr val="dk2"/>
                </a:solidFill>
                <a:latin typeface="Pathway Gothic One"/>
                <a:ea typeface="Pathway Gothic One"/>
                <a:cs typeface="Pathway Gothic One"/>
                <a:sym typeface="Pathway Gothic One"/>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6" name="Shape 146"/>
        <p:cNvGrpSpPr/>
        <p:nvPr/>
      </p:nvGrpSpPr>
      <p:grpSpPr>
        <a:xfrm>
          <a:off x="0" y="0"/>
          <a:ext cx="0" cy="0"/>
          <a:chOff x="0" y="0"/>
          <a:chExt cx="0" cy="0"/>
        </a:xfrm>
      </p:grpSpPr>
      <p:sp>
        <p:nvSpPr>
          <p:cNvPr id="147" name="Google Shape;147;p23"/>
          <p:cNvSpPr txBox="1"/>
          <p:nvPr>
            <p:ph hasCustomPrompt="1" type="title"/>
          </p:nvPr>
        </p:nvSpPr>
        <p:spPr>
          <a:xfrm>
            <a:off x="1959900" y="664650"/>
            <a:ext cx="5324100" cy="141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 name="Google Shape;148;p23"/>
          <p:cNvSpPr txBox="1"/>
          <p:nvPr>
            <p:ph idx="1" type="subTitle"/>
          </p:nvPr>
        </p:nvSpPr>
        <p:spPr>
          <a:xfrm flipH="1">
            <a:off x="3578600" y="1995525"/>
            <a:ext cx="20868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3"/>
          <p:cNvSpPr txBox="1"/>
          <p:nvPr>
            <p:ph hasCustomPrompt="1" idx="2" type="title"/>
          </p:nvPr>
        </p:nvSpPr>
        <p:spPr>
          <a:xfrm>
            <a:off x="1959900" y="2278425"/>
            <a:ext cx="5324100" cy="141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0" name="Google Shape;150;p23"/>
          <p:cNvSpPr txBox="1"/>
          <p:nvPr>
            <p:ph idx="3" type="subTitle"/>
          </p:nvPr>
        </p:nvSpPr>
        <p:spPr>
          <a:xfrm flipH="1">
            <a:off x="3578600" y="3609300"/>
            <a:ext cx="20868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3"/>
          <p:cNvSpPr/>
          <p:nvPr/>
        </p:nvSpPr>
        <p:spPr>
          <a:xfrm flipH="1" rot="5400000">
            <a:off x="5766962" y="-544422"/>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23"/>
          <p:cNvGrpSpPr/>
          <p:nvPr/>
        </p:nvGrpSpPr>
        <p:grpSpPr>
          <a:xfrm flipH="1" rot="6859571">
            <a:off x="201992" y="2098623"/>
            <a:ext cx="4042591" cy="6266501"/>
            <a:chOff x="-340050" y="-2"/>
            <a:chExt cx="2437096" cy="3777791"/>
          </a:xfrm>
        </p:grpSpPr>
        <p:sp>
          <p:nvSpPr>
            <p:cNvPr id="153" name="Google Shape;153;p23"/>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23"/>
          <p:cNvGrpSpPr/>
          <p:nvPr/>
        </p:nvGrpSpPr>
        <p:grpSpPr>
          <a:xfrm rot="-5082426">
            <a:off x="7188157" y="-2495591"/>
            <a:ext cx="3626205" cy="4508527"/>
            <a:chOff x="374425" y="237975"/>
            <a:chExt cx="4197075" cy="5218300"/>
          </a:xfrm>
        </p:grpSpPr>
        <p:sp>
          <p:nvSpPr>
            <p:cNvPr id="162" name="Google Shape;162;p23"/>
            <p:cNvSpPr/>
            <p:nvPr/>
          </p:nvSpPr>
          <p:spPr>
            <a:xfrm>
              <a:off x="374425" y="237975"/>
              <a:ext cx="4197075" cy="5218300"/>
            </a:xfrm>
            <a:custGeom>
              <a:rect b="b" l="l" r="r" t="t"/>
              <a:pathLst>
                <a:path extrusionOk="0" h="208732" w="167883">
                  <a:moveTo>
                    <a:pt x="78853" y="1"/>
                  </a:moveTo>
                  <a:cubicBezTo>
                    <a:pt x="67656" y="1"/>
                    <a:pt x="56451" y="2617"/>
                    <a:pt x="46518" y="7813"/>
                  </a:cubicBezTo>
                  <a:lnTo>
                    <a:pt x="46606" y="7843"/>
                  </a:lnTo>
                  <a:cubicBezTo>
                    <a:pt x="33003" y="16655"/>
                    <a:pt x="31998" y="24522"/>
                    <a:pt x="21914" y="37179"/>
                  </a:cubicBezTo>
                  <a:cubicBezTo>
                    <a:pt x="13722" y="47440"/>
                    <a:pt x="6832" y="58944"/>
                    <a:pt x="3401" y="71601"/>
                  </a:cubicBezTo>
                  <a:cubicBezTo>
                    <a:pt x="1" y="84258"/>
                    <a:pt x="326" y="98216"/>
                    <a:pt x="5974" y="110045"/>
                  </a:cubicBezTo>
                  <a:cubicBezTo>
                    <a:pt x="8044" y="114422"/>
                    <a:pt x="10824" y="118443"/>
                    <a:pt x="12746" y="122879"/>
                  </a:cubicBezTo>
                  <a:cubicBezTo>
                    <a:pt x="20494" y="140682"/>
                    <a:pt x="13693" y="160998"/>
                    <a:pt x="12983" y="180398"/>
                  </a:cubicBezTo>
                  <a:cubicBezTo>
                    <a:pt x="12864" y="183739"/>
                    <a:pt x="12953" y="187170"/>
                    <a:pt x="14136" y="190304"/>
                  </a:cubicBezTo>
                  <a:cubicBezTo>
                    <a:pt x="15910" y="195006"/>
                    <a:pt x="20021" y="198466"/>
                    <a:pt x="24309" y="201098"/>
                  </a:cubicBezTo>
                  <a:cubicBezTo>
                    <a:pt x="30785" y="205061"/>
                    <a:pt x="38060" y="207545"/>
                    <a:pt x="45601" y="208432"/>
                  </a:cubicBezTo>
                  <a:cubicBezTo>
                    <a:pt x="47311" y="208624"/>
                    <a:pt x="49040" y="208731"/>
                    <a:pt x="50766" y="208731"/>
                  </a:cubicBezTo>
                  <a:cubicBezTo>
                    <a:pt x="54888" y="208731"/>
                    <a:pt x="58997" y="208121"/>
                    <a:pt x="62812" y="206599"/>
                  </a:cubicBezTo>
                  <a:cubicBezTo>
                    <a:pt x="82241" y="198762"/>
                    <a:pt x="86411" y="171555"/>
                    <a:pt x="104243" y="160584"/>
                  </a:cubicBezTo>
                  <a:cubicBezTo>
                    <a:pt x="112553" y="155498"/>
                    <a:pt x="122696" y="154640"/>
                    <a:pt x="131923" y="151624"/>
                  </a:cubicBezTo>
                  <a:cubicBezTo>
                    <a:pt x="145467" y="147217"/>
                    <a:pt x="157680" y="137399"/>
                    <a:pt x="162796" y="124092"/>
                  </a:cubicBezTo>
                  <a:cubicBezTo>
                    <a:pt x="167882" y="110784"/>
                    <a:pt x="164748" y="94135"/>
                    <a:pt x="153658" y="85175"/>
                  </a:cubicBezTo>
                  <a:cubicBezTo>
                    <a:pt x="147271" y="79999"/>
                    <a:pt x="138813" y="77515"/>
                    <a:pt x="133401" y="71364"/>
                  </a:cubicBezTo>
                  <a:cubicBezTo>
                    <a:pt x="120389" y="56489"/>
                    <a:pt x="132248" y="30347"/>
                    <a:pt x="119887" y="14940"/>
                  </a:cubicBezTo>
                  <a:cubicBezTo>
                    <a:pt x="116604" y="10829"/>
                    <a:pt x="111932" y="8050"/>
                    <a:pt x="107111" y="5920"/>
                  </a:cubicBezTo>
                  <a:cubicBezTo>
                    <a:pt x="98255" y="1966"/>
                    <a:pt x="88558" y="1"/>
                    <a:pt x="78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562200" y="370825"/>
              <a:ext cx="3586425" cy="4947375"/>
            </a:xfrm>
            <a:custGeom>
              <a:rect b="b" l="l" r="r" t="t"/>
              <a:pathLst>
                <a:path extrusionOk="0" h="197895" w="143457">
                  <a:moveTo>
                    <a:pt x="64073" y="0"/>
                  </a:moveTo>
                  <a:cubicBezTo>
                    <a:pt x="51238" y="0"/>
                    <a:pt x="38437" y="6359"/>
                    <a:pt x="29958" y="16191"/>
                  </a:cubicBezTo>
                  <a:cubicBezTo>
                    <a:pt x="19607" y="28227"/>
                    <a:pt x="15349" y="44728"/>
                    <a:pt x="16177" y="60609"/>
                  </a:cubicBezTo>
                  <a:cubicBezTo>
                    <a:pt x="17094" y="77761"/>
                    <a:pt x="23511" y="94972"/>
                    <a:pt x="19726" y="111740"/>
                  </a:cubicBezTo>
                  <a:cubicBezTo>
                    <a:pt x="16443" y="126141"/>
                    <a:pt x="799" y="139478"/>
                    <a:pt x="385" y="153703"/>
                  </a:cubicBezTo>
                  <a:cubicBezTo>
                    <a:pt x="1" y="166922"/>
                    <a:pt x="14698" y="174758"/>
                    <a:pt x="24516" y="180318"/>
                  </a:cubicBezTo>
                  <a:cubicBezTo>
                    <a:pt x="37232" y="187534"/>
                    <a:pt x="51486" y="191615"/>
                    <a:pt x="65681" y="194661"/>
                  </a:cubicBezTo>
                  <a:lnTo>
                    <a:pt x="57745" y="191661"/>
                  </a:lnTo>
                  <a:lnTo>
                    <a:pt x="57745" y="191661"/>
                  </a:lnTo>
                  <a:cubicBezTo>
                    <a:pt x="68215" y="195529"/>
                    <a:pt x="82806" y="197894"/>
                    <a:pt x="97007" y="197894"/>
                  </a:cubicBezTo>
                  <a:cubicBezTo>
                    <a:pt x="109580" y="197894"/>
                    <a:pt x="121847" y="196040"/>
                    <a:pt x="130681" y="191733"/>
                  </a:cubicBezTo>
                  <a:cubicBezTo>
                    <a:pt x="136654" y="188835"/>
                    <a:pt x="141652" y="182950"/>
                    <a:pt x="141504" y="176296"/>
                  </a:cubicBezTo>
                  <a:cubicBezTo>
                    <a:pt x="141416" y="172540"/>
                    <a:pt x="139700" y="168992"/>
                    <a:pt x="138695" y="165354"/>
                  </a:cubicBezTo>
                  <a:cubicBezTo>
                    <a:pt x="135531" y="154087"/>
                    <a:pt x="139020" y="142199"/>
                    <a:pt x="141149" y="130666"/>
                  </a:cubicBezTo>
                  <a:cubicBezTo>
                    <a:pt x="143249" y="119133"/>
                    <a:pt x="143456" y="105855"/>
                    <a:pt x="135412" y="97338"/>
                  </a:cubicBezTo>
                  <a:cubicBezTo>
                    <a:pt x="129853" y="91423"/>
                    <a:pt x="121573" y="89176"/>
                    <a:pt x="113884" y="86514"/>
                  </a:cubicBezTo>
                  <a:cubicBezTo>
                    <a:pt x="106225" y="83853"/>
                    <a:pt x="98122" y="79949"/>
                    <a:pt x="94751" y="72556"/>
                  </a:cubicBezTo>
                  <a:cubicBezTo>
                    <a:pt x="89546" y="61023"/>
                    <a:pt x="98358" y="48218"/>
                    <a:pt x="99393" y="35591"/>
                  </a:cubicBezTo>
                  <a:cubicBezTo>
                    <a:pt x="100665" y="19769"/>
                    <a:pt x="88126" y="4628"/>
                    <a:pt x="72660" y="991"/>
                  </a:cubicBezTo>
                  <a:cubicBezTo>
                    <a:pt x="69828" y="319"/>
                    <a:pt x="66950" y="0"/>
                    <a:pt x="6407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1524050" y="838275"/>
              <a:ext cx="1187350" cy="527800"/>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a:off x="3029275" y="1578900"/>
              <a:ext cx="971475" cy="730575"/>
            </a:xfrm>
            <a:custGeom>
              <a:rect b="b" l="l" r="r" t="t"/>
              <a:pathLst>
                <a:path extrusionOk="0" h="29223" w="38859">
                  <a:moveTo>
                    <a:pt x="15210" y="1"/>
                  </a:moveTo>
                  <a:cubicBezTo>
                    <a:pt x="9319" y="1"/>
                    <a:pt x="3114" y="6346"/>
                    <a:pt x="1124" y="11162"/>
                  </a:cubicBezTo>
                  <a:cubicBezTo>
                    <a:pt x="444" y="12789"/>
                    <a:pt x="1" y="14711"/>
                    <a:pt x="799" y="16278"/>
                  </a:cubicBezTo>
                  <a:cubicBezTo>
                    <a:pt x="1391" y="17284"/>
                    <a:pt x="2278" y="18082"/>
                    <a:pt x="3342" y="18526"/>
                  </a:cubicBezTo>
                  <a:cubicBezTo>
                    <a:pt x="7926" y="20684"/>
                    <a:pt x="13752" y="18614"/>
                    <a:pt x="18158" y="21098"/>
                  </a:cubicBezTo>
                  <a:cubicBezTo>
                    <a:pt x="19785" y="21986"/>
                    <a:pt x="21056" y="23435"/>
                    <a:pt x="22476" y="24647"/>
                  </a:cubicBezTo>
                  <a:cubicBezTo>
                    <a:pt x="25935" y="27608"/>
                    <a:pt x="30323" y="29223"/>
                    <a:pt x="34857" y="29223"/>
                  </a:cubicBezTo>
                  <a:cubicBezTo>
                    <a:pt x="35440" y="29223"/>
                    <a:pt x="36025" y="29196"/>
                    <a:pt x="36611" y="29142"/>
                  </a:cubicBezTo>
                  <a:cubicBezTo>
                    <a:pt x="37114" y="29142"/>
                    <a:pt x="37617" y="28965"/>
                    <a:pt x="38060" y="28699"/>
                  </a:cubicBezTo>
                  <a:cubicBezTo>
                    <a:pt x="38593" y="28255"/>
                    <a:pt x="38740" y="27516"/>
                    <a:pt x="38800" y="26835"/>
                  </a:cubicBezTo>
                  <a:cubicBezTo>
                    <a:pt x="38829" y="26569"/>
                    <a:pt x="38859" y="26303"/>
                    <a:pt x="38859" y="26037"/>
                  </a:cubicBezTo>
                  <a:cubicBezTo>
                    <a:pt x="34600" y="23671"/>
                    <a:pt x="30401" y="21335"/>
                    <a:pt x="27207" y="17727"/>
                  </a:cubicBezTo>
                  <a:cubicBezTo>
                    <a:pt x="23363" y="13321"/>
                    <a:pt x="21677" y="7909"/>
                    <a:pt x="20908" y="2083"/>
                  </a:cubicBezTo>
                  <a:cubicBezTo>
                    <a:pt x="19844" y="1344"/>
                    <a:pt x="18690" y="753"/>
                    <a:pt x="17478" y="339"/>
                  </a:cubicBezTo>
                  <a:cubicBezTo>
                    <a:pt x="16734" y="108"/>
                    <a:pt x="15975" y="1"/>
                    <a:pt x="15210"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375175" y="1847600"/>
              <a:ext cx="487950" cy="1146975"/>
            </a:xfrm>
            <a:custGeom>
              <a:rect b="b" l="l" r="r" t="t"/>
              <a:pathLst>
                <a:path extrusionOk="0" h="45879" w="19518">
                  <a:moveTo>
                    <a:pt x="5737" y="0"/>
                  </a:moveTo>
                  <a:cubicBezTo>
                    <a:pt x="4850" y="2366"/>
                    <a:pt x="4052" y="4791"/>
                    <a:pt x="3401" y="7245"/>
                  </a:cubicBezTo>
                  <a:cubicBezTo>
                    <a:pt x="0" y="19873"/>
                    <a:pt x="296" y="33772"/>
                    <a:pt x="5915" y="45601"/>
                  </a:cubicBezTo>
                  <a:cubicBezTo>
                    <a:pt x="6860" y="45777"/>
                    <a:pt x="7809" y="45879"/>
                    <a:pt x="8745" y="45879"/>
                  </a:cubicBezTo>
                  <a:cubicBezTo>
                    <a:pt x="10329" y="45879"/>
                    <a:pt x="11877" y="45586"/>
                    <a:pt x="13308" y="44861"/>
                  </a:cubicBezTo>
                  <a:cubicBezTo>
                    <a:pt x="18453" y="42259"/>
                    <a:pt x="19518" y="34807"/>
                    <a:pt x="16827" y="29691"/>
                  </a:cubicBezTo>
                  <a:cubicBezTo>
                    <a:pt x="15585" y="27325"/>
                    <a:pt x="13692" y="25196"/>
                    <a:pt x="13308" y="22564"/>
                  </a:cubicBezTo>
                  <a:cubicBezTo>
                    <a:pt x="12627" y="17625"/>
                    <a:pt x="17566" y="12953"/>
                    <a:pt x="16235" y="8162"/>
                  </a:cubicBezTo>
                  <a:cubicBezTo>
                    <a:pt x="15821" y="6654"/>
                    <a:pt x="14757" y="5087"/>
                    <a:pt x="13367" y="3726"/>
                  </a:cubicBezTo>
                  <a:cubicBezTo>
                    <a:pt x="11267" y="1686"/>
                    <a:pt x="8399" y="178"/>
                    <a:pt x="573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3"/>
          <p:cNvSpPr/>
          <p:nvPr/>
        </p:nvSpPr>
        <p:spPr>
          <a:xfrm>
            <a:off x="7794735" y="2094848"/>
            <a:ext cx="629274" cy="644951"/>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657195" y="1545690"/>
            <a:ext cx="367483" cy="376620"/>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spTree>
      <p:nvGrpSpPr>
        <p:cNvPr id="169" name="Shape 169"/>
        <p:cNvGrpSpPr/>
        <p:nvPr/>
      </p:nvGrpSpPr>
      <p:grpSpPr>
        <a:xfrm>
          <a:off x="0" y="0"/>
          <a:ext cx="0" cy="0"/>
          <a:chOff x="0" y="0"/>
          <a:chExt cx="0" cy="0"/>
        </a:xfrm>
      </p:grpSpPr>
      <p:sp>
        <p:nvSpPr>
          <p:cNvPr id="170" name="Google Shape;170;p24"/>
          <p:cNvSpPr/>
          <p:nvPr/>
        </p:nvSpPr>
        <p:spPr>
          <a:xfrm rot="5400000">
            <a:off x="5468968" y="1499747"/>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7974354" y="2157706"/>
            <a:ext cx="339188" cy="345781"/>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8040018" y="3210327"/>
            <a:ext cx="953208" cy="971699"/>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419885" y="820373"/>
            <a:ext cx="916686" cy="934431"/>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536849" y="346049"/>
            <a:ext cx="419412" cy="427572"/>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txBox="1"/>
          <p:nvPr>
            <p:ph idx="1" type="subTitle"/>
          </p:nvPr>
        </p:nvSpPr>
        <p:spPr>
          <a:xfrm flipH="1">
            <a:off x="1207125" y="1573636"/>
            <a:ext cx="24651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4"/>
          <p:cNvSpPr txBox="1"/>
          <p:nvPr>
            <p:ph hasCustomPrompt="1" type="title"/>
          </p:nvPr>
        </p:nvSpPr>
        <p:spPr>
          <a:xfrm>
            <a:off x="4221900" y="1382958"/>
            <a:ext cx="700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b="1" sz="3600"/>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77" name="Google Shape;177;p24"/>
          <p:cNvSpPr txBox="1"/>
          <p:nvPr>
            <p:ph idx="2" type="subTitle"/>
          </p:nvPr>
        </p:nvSpPr>
        <p:spPr>
          <a:xfrm flipH="1">
            <a:off x="965925" y="1186011"/>
            <a:ext cx="2706300" cy="56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78" name="Google Shape;178;p24"/>
          <p:cNvSpPr txBox="1"/>
          <p:nvPr>
            <p:ph idx="3"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9" name="Google Shape;179;p24"/>
          <p:cNvSpPr txBox="1"/>
          <p:nvPr>
            <p:ph idx="4" type="subTitle"/>
          </p:nvPr>
        </p:nvSpPr>
        <p:spPr>
          <a:xfrm flipH="1">
            <a:off x="5471775" y="2759330"/>
            <a:ext cx="24651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4"/>
          <p:cNvSpPr txBox="1"/>
          <p:nvPr>
            <p:ph idx="5" type="subTitle"/>
          </p:nvPr>
        </p:nvSpPr>
        <p:spPr>
          <a:xfrm flipH="1">
            <a:off x="5471775" y="2371705"/>
            <a:ext cx="27063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81" name="Google Shape;181;p24"/>
          <p:cNvSpPr txBox="1"/>
          <p:nvPr>
            <p:ph idx="6" type="subTitle"/>
          </p:nvPr>
        </p:nvSpPr>
        <p:spPr>
          <a:xfrm flipH="1">
            <a:off x="1207125" y="3952110"/>
            <a:ext cx="24651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4"/>
          <p:cNvSpPr txBox="1"/>
          <p:nvPr>
            <p:ph idx="7" type="subTitle"/>
          </p:nvPr>
        </p:nvSpPr>
        <p:spPr>
          <a:xfrm flipH="1">
            <a:off x="965925" y="3564485"/>
            <a:ext cx="2706300" cy="56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83" name="Google Shape;183;p24"/>
          <p:cNvSpPr txBox="1"/>
          <p:nvPr>
            <p:ph hasCustomPrompt="1" idx="8" type="title"/>
          </p:nvPr>
        </p:nvSpPr>
        <p:spPr>
          <a:xfrm>
            <a:off x="3736125" y="2614383"/>
            <a:ext cx="700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b="1" sz="3600"/>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84" name="Google Shape;184;p24"/>
          <p:cNvSpPr txBox="1"/>
          <p:nvPr>
            <p:ph hasCustomPrompt="1" idx="9" type="title"/>
          </p:nvPr>
        </p:nvSpPr>
        <p:spPr>
          <a:xfrm>
            <a:off x="4221900" y="3836283"/>
            <a:ext cx="700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b="1" sz="3600"/>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85" name="Shape 185"/>
        <p:cNvGrpSpPr/>
        <p:nvPr/>
      </p:nvGrpSpPr>
      <p:grpSpPr>
        <a:xfrm>
          <a:off x="0" y="0"/>
          <a:ext cx="0" cy="0"/>
          <a:chOff x="0" y="0"/>
          <a:chExt cx="0" cy="0"/>
        </a:xfrm>
      </p:grpSpPr>
      <p:sp>
        <p:nvSpPr>
          <p:cNvPr id="186" name="Google Shape;186;p25"/>
          <p:cNvSpPr/>
          <p:nvPr/>
        </p:nvSpPr>
        <p:spPr>
          <a:xfrm rot="5400000">
            <a:off x="5413687"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5"/>
          <p:cNvSpPr txBox="1"/>
          <p:nvPr>
            <p:ph type="ctrTitle"/>
          </p:nvPr>
        </p:nvSpPr>
        <p:spPr>
          <a:xfrm flipH="1">
            <a:off x="3799328" y="17608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88" name="Google Shape;188;p25"/>
          <p:cNvSpPr txBox="1"/>
          <p:nvPr>
            <p:ph idx="1" type="subTitle"/>
          </p:nvPr>
        </p:nvSpPr>
        <p:spPr>
          <a:xfrm flipH="1">
            <a:off x="3653978" y="2179118"/>
            <a:ext cx="18513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89" name="Google Shape;189;p25"/>
          <p:cNvSpPr txBox="1"/>
          <p:nvPr>
            <p:ph idx="2" type="ctrTitle"/>
          </p:nvPr>
        </p:nvSpPr>
        <p:spPr>
          <a:xfrm flipH="1">
            <a:off x="6040355" y="17608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0" name="Google Shape;190;p25"/>
          <p:cNvSpPr txBox="1"/>
          <p:nvPr>
            <p:ph idx="3" type="subTitle"/>
          </p:nvPr>
        </p:nvSpPr>
        <p:spPr>
          <a:xfrm flipH="1">
            <a:off x="5853605" y="2178198"/>
            <a:ext cx="19341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1" name="Google Shape;191;p25"/>
          <p:cNvSpPr txBox="1"/>
          <p:nvPr>
            <p:ph idx="4" type="ctrTitle"/>
          </p:nvPr>
        </p:nvSpPr>
        <p:spPr>
          <a:xfrm flipH="1">
            <a:off x="1535728" y="17608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2" name="Google Shape;192;p25"/>
          <p:cNvSpPr txBox="1"/>
          <p:nvPr>
            <p:ph idx="5" type="subTitle"/>
          </p:nvPr>
        </p:nvSpPr>
        <p:spPr>
          <a:xfrm flipH="1">
            <a:off x="1390378" y="2176068"/>
            <a:ext cx="18513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3" name="Google Shape;193;p25"/>
          <p:cNvSpPr txBox="1"/>
          <p:nvPr>
            <p:ph idx="6"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4" name="Google Shape;194;p25"/>
          <p:cNvSpPr/>
          <p:nvPr/>
        </p:nvSpPr>
        <p:spPr>
          <a:xfrm flipH="1" rot="-5400000">
            <a:off x="-3020038"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
    <p:spTree>
      <p:nvGrpSpPr>
        <p:cNvPr id="195" name="Shape 195"/>
        <p:cNvGrpSpPr/>
        <p:nvPr/>
      </p:nvGrpSpPr>
      <p:grpSpPr>
        <a:xfrm>
          <a:off x="0" y="0"/>
          <a:ext cx="0" cy="0"/>
          <a:chOff x="0" y="0"/>
          <a:chExt cx="0" cy="0"/>
        </a:xfrm>
      </p:grpSpPr>
      <p:sp>
        <p:nvSpPr>
          <p:cNvPr id="196" name="Google Shape;196;p26"/>
          <p:cNvSpPr txBox="1"/>
          <p:nvPr>
            <p:ph type="ctrTitle"/>
          </p:nvPr>
        </p:nvSpPr>
        <p:spPr>
          <a:xfrm flipH="1">
            <a:off x="6992626" y="1101750"/>
            <a:ext cx="12999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7" name="Google Shape;197;p26"/>
          <p:cNvSpPr txBox="1"/>
          <p:nvPr>
            <p:ph idx="1" type="subTitle"/>
          </p:nvPr>
        </p:nvSpPr>
        <p:spPr>
          <a:xfrm flipH="1">
            <a:off x="6358430" y="2097460"/>
            <a:ext cx="19341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8" name="Google Shape;198;p26"/>
          <p:cNvSpPr txBox="1"/>
          <p:nvPr>
            <p:ph idx="2" type="ctrTitle"/>
          </p:nvPr>
        </p:nvSpPr>
        <p:spPr>
          <a:xfrm flipH="1">
            <a:off x="866500" y="2166800"/>
            <a:ext cx="1560600" cy="819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9" name="Google Shape;199;p26"/>
          <p:cNvSpPr txBox="1"/>
          <p:nvPr>
            <p:ph idx="3" type="subTitle"/>
          </p:nvPr>
        </p:nvSpPr>
        <p:spPr>
          <a:xfrm flipH="1">
            <a:off x="866507" y="3414881"/>
            <a:ext cx="185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00" name="Google Shape;200;p26"/>
          <p:cNvSpPr txBox="1"/>
          <p:nvPr>
            <p:ph idx="4"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
    <p:spTree>
      <p:nvGrpSpPr>
        <p:cNvPr id="201" name="Shape 201"/>
        <p:cNvGrpSpPr/>
        <p:nvPr/>
      </p:nvGrpSpPr>
      <p:grpSpPr>
        <a:xfrm>
          <a:off x="0" y="0"/>
          <a:ext cx="0" cy="0"/>
          <a:chOff x="0" y="0"/>
          <a:chExt cx="0" cy="0"/>
        </a:xfrm>
      </p:grpSpPr>
      <p:sp>
        <p:nvSpPr>
          <p:cNvPr id="202" name="Google Shape;202;p27"/>
          <p:cNvSpPr/>
          <p:nvPr/>
        </p:nvSpPr>
        <p:spPr>
          <a:xfrm flipH="1" rot="5400000">
            <a:off x="6518816" y="-160911"/>
            <a:ext cx="3217346" cy="31318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flipH="1" rot="-5400000">
            <a:off x="-586834" y="2582289"/>
            <a:ext cx="3217346" cy="31318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7096125" y="-140350"/>
            <a:ext cx="741220" cy="755698"/>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209550" y="3875400"/>
            <a:ext cx="638169" cy="650635"/>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609600" y="3013675"/>
            <a:ext cx="371460" cy="37871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8238275" y="1101762"/>
            <a:ext cx="371460" cy="37871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txBox="1"/>
          <p:nvPr>
            <p:ph type="ctrTitle"/>
          </p:nvPr>
        </p:nvSpPr>
        <p:spPr>
          <a:xfrm flipH="1">
            <a:off x="5195037" y="339239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9" name="Google Shape;209;p27"/>
          <p:cNvSpPr txBox="1"/>
          <p:nvPr>
            <p:ph idx="1" type="subTitle"/>
          </p:nvPr>
        </p:nvSpPr>
        <p:spPr>
          <a:xfrm flipH="1">
            <a:off x="4895586" y="381112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0" name="Google Shape;210;p27"/>
          <p:cNvSpPr txBox="1"/>
          <p:nvPr>
            <p:ph idx="2" type="ctrTitle"/>
          </p:nvPr>
        </p:nvSpPr>
        <p:spPr>
          <a:xfrm flipH="1">
            <a:off x="5195037" y="173434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11" name="Google Shape;211;p27"/>
          <p:cNvSpPr txBox="1"/>
          <p:nvPr>
            <p:ph idx="3" type="subTitle"/>
          </p:nvPr>
        </p:nvSpPr>
        <p:spPr>
          <a:xfrm flipH="1">
            <a:off x="4895586" y="215307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2" name="Google Shape;212;p27"/>
          <p:cNvSpPr txBox="1"/>
          <p:nvPr>
            <p:ph idx="4" type="ctrTitle"/>
          </p:nvPr>
        </p:nvSpPr>
        <p:spPr>
          <a:xfrm flipH="1">
            <a:off x="2395780" y="339239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13" name="Google Shape;213;p27"/>
          <p:cNvSpPr txBox="1"/>
          <p:nvPr>
            <p:ph idx="5" type="subTitle"/>
          </p:nvPr>
        </p:nvSpPr>
        <p:spPr>
          <a:xfrm flipH="1">
            <a:off x="2096388" y="381112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4" name="Google Shape;214;p27"/>
          <p:cNvSpPr txBox="1"/>
          <p:nvPr>
            <p:ph idx="6" type="ctrTitle"/>
          </p:nvPr>
        </p:nvSpPr>
        <p:spPr>
          <a:xfrm flipH="1">
            <a:off x="2268430" y="1734343"/>
            <a:ext cx="1815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15" name="Google Shape;215;p27"/>
          <p:cNvSpPr txBox="1"/>
          <p:nvPr>
            <p:ph idx="7" type="subTitle"/>
          </p:nvPr>
        </p:nvSpPr>
        <p:spPr>
          <a:xfrm flipH="1">
            <a:off x="2096388" y="215307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6" name="Google Shape;216;p27"/>
          <p:cNvSpPr txBox="1"/>
          <p:nvPr>
            <p:ph idx="8" type="title"/>
          </p:nvPr>
        </p:nvSpPr>
        <p:spPr>
          <a:xfrm>
            <a:off x="2886075" y="346050"/>
            <a:ext cx="33720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217" name="Shape 217"/>
        <p:cNvGrpSpPr/>
        <p:nvPr/>
      </p:nvGrpSpPr>
      <p:grpSpPr>
        <a:xfrm>
          <a:off x="0" y="0"/>
          <a:ext cx="0" cy="0"/>
          <a:chOff x="0" y="0"/>
          <a:chExt cx="0" cy="0"/>
        </a:xfrm>
      </p:grpSpPr>
      <p:sp>
        <p:nvSpPr>
          <p:cNvPr id="218" name="Google Shape;218;p28"/>
          <p:cNvSpPr/>
          <p:nvPr/>
        </p:nvSpPr>
        <p:spPr>
          <a:xfrm flipH="1" rot="-5400000">
            <a:off x="-211588" y="1271825"/>
            <a:ext cx="3923738" cy="3819438"/>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txBox="1"/>
          <p:nvPr>
            <p:ph type="ctrTitle"/>
          </p:nvPr>
        </p:nvSpPr>
        <p:spPr>
          <a:xfrm flipH="1">
            <a:off x="1020837" y="1849951"/>
            <a:ext cx="1824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0" name="Google Shape;220;p28"/>
          <p:cNvSpPr txBox="1"/>
          <p:nvPr>
            <p:ph idx="1" type="subTitle"/>
          </p:nvPr>
        </p:nvSpPr>
        <p:spPr>
          <a:xfrm flipH="1">
            <a:off x="1056387" y="2282033"/>
            <a:ext cx="17529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1" name="Google Shape;221;p28"/>
          <p:cNvSpPr txBox="1"/>
          <p:nvPr>
            <p:ph idx="2" type="ctrTitle"/>
          </p:nvPr>
        </p:nvSpPr>
        <p:spPr>
          <a:xfrm flipH="1">
            <a:off x="6274369" y="1849951"/>
            <a:ext cx="1897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2" name="Google Shape;222;p28"/>
          <p:cNvSpPr txBox="1"/>
          <p:nvPr>
            <p:ph idx="3" type="subTitle"/>
          </p:nvPr>
        </p:nvSpPr>
        <p:spPr>
          <a:xfrm flipH="1">
            <a:off x="6346819" y="2282033"/>
            <a:ext cx="17529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3" name="Google Shape;223;p28"/>
          <p:cNvSpPr txBox="1"/>
          <p:nvPr>
            <p:ph idx="4" type="ctrTitle"/>
          </p:nvPr>
        </p:nvSpPr>
        <p:spPr>
          <a:xfrm flipH="1">
            <a:off x="3623100" y="1849951"/>
            <a:ext cx="1897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4" name="Google Shape;224;p28"/>
          <p:cNvSpPr txBox="1"/>
          <p:nvPr>
            <p:ph idx="5" type="subTitle"/>
          </p:nvPr>
        </p:nvSpPr>
        <p:spPr>
          <a:xfrm flipH="1">
            <a:off x="3623100" y="2282033"/>
            <a:ext cx="18978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5" name="Google Shape;225;p28"/>
          <p:cNvSpPr txBox="1"/>
          <p:nvPr>
            <p:ph idx="6" type="ctrTitle"/>
          </p:nvPr>
        </p:nvSpPr>
        <p:spPr>
          <a:xfrm flipH="1">
            <a:off x="1152537" y="35711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6" name="Google Shape;226;p28"/>
          <p:cNvSpPr txBox="1"/>
          <p:nvPr>
            <p:ph idx="7" type="subTitle"/>
          </p:nvPr>
        </p:nvSpPr>
        <p:spPr>
          <a:xfrm flipH="1">
            <a:off x="1056387" y="3997634"/>
            <a:ext cx="1752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7" name="Google Shape;227;p28"/>
          <p:cNvSpPr txBox="1"/>
          <p:nvPr>
            <p:ph idx="8" type="ctrTitle"/>
          </p:nvPr>
        </p:nvSpPr>
        <p:spPr>
          <a:xfrm flipH="1">
            <a:off x="6442969" y="35711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8" name="Google Shape;228;p28"/>
          <p:cNvSpPr txBox="1"/>
          <p:nvPr>
            <p:ph idx="9" type="subTitle"/>
          </p:nvPr>
        </p:nvSpPr>
        <p:spPr>
          <a:xfrm flipH="1">
            <a:off x="6274369" y="3997634"/>
            <a:ext cx="18978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9" name="Google Shape;229;p28"/>
          <p:cNvSpPr txBox="1"/>
          <p:nvPr>
            <p:ph idx="13" type="ctrTitle"/>
          </p:nvPr>
        </p:nvSpPr>
        <p:spPr>
          <a:xfrm flipH="1">
            <a:off x="3660000" y="3571175"/>
            <a:ext cx="1824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30" name="Google Shape;230;p28"/>
          <p:cNvSpPr txBox="1"/>
          <p:nvPr>
            <p:ph idx="14" type="subTitle"/>
          </p:nvPr>
        </p:nvSpPr>
        <p:spPr>
          <a:xfrm flipH="1">
            <a:off x="3623100" y="3997634"/>
            <a:ext cx="18978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1" name="Google Shape;231;p28"/>
          <p:cNvSpPr txBox="1"/>
          <p:nvPr>
            <p:ph idx="15"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5">
    <p:spTree>
      <p:nvGrpSpPr>
        <p:cNvPr id="232" name="Shape 232"/>
        <p:cNvGrpSpPr/>
        <p:nvPr/>
      </p:nvGrpSpPr>
      <p:grpSpPr>
        <a:xfrm>
          <a:off x="0" y="0"/>
          <a:ext cx="0" cy="0"/>
          <a:chOff x="0" y="0"/>
          <a:chExt cx="0" cy="0"/>
        </a:xfrm>
      </p:grpSpPr>
      <p:sp>
        <p:nvSpPr>
          <p:cNvPr id="233" name="Google Shape;233;p29"/>
          <p:cNvSpPr/>
          <p:nvPr/>
        </p:nvSpPr>
        <p:spPr>
          <a:xfrm flipH="1" rot="-1256097">
            <a:off x="246414" y="654727"/>
            <a:ext cx="3034839" cy="2199547"/>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rot="5400000">
            <a:off x="5272412" y="1830000"/>
            <a:ext cx="3923738" cy="3819438"/>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txBox="1"/>
          <p:nvPr>
            <p:ph idx="1" type="body"/>
          </p:nvPr>
        </p:nvSpPr>
        <p:spPr>
          <a:xfrm>
            <a:off x="1630925" y="1451375"/>
            <a:ext cx="5882100" cy="2483400"/>
          </a:xfrm>
          <a:prstGeom prst="rect">
            <a:avLst/>
          </a:prstGeom>
        </p:spPr>
        <p:txBody>
          <a:bodyPr anchorCtr="0" anchor="ctr" bIns="91425" lIns="91425" spcFirstLastPara="1" rIns="91425" wrap="square" tIns="91425">
            <a:noAutofit/>
          </a:bodyPr>
          <a:lstStyle>
            <a:lvl1pPr indent="-330200" lvl="0" marL="457200" rtl="0" algn="ctr">
              <a:spcBef>
                <a:spcPts val="0"/>
              </a:spcBef>
              <a:spcAft>
                <a:spcPts val="0"/>
              </a:spcAft>
              <a:buClr>
                <a:schemeClr val="accent2"/>
              </a:buClr>
              <a:buSzPts val="1600"/>
              <a:buFont typeface="Raleway Thin"/>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17500" lvl="4" marL="2286000" rtl="0">
              <a:spcBef>
                <a:spcPts val="1600"/>
              </a:spcBef>
              <a:spcAft>
                <a:spcPts val="0"/>
              </a:spcAft>
              <a:buSzPts val="1400"/>
              <a:buFont typeface="Nunito Light"/>
              <a:buChar char="○"/>
              <a:defRPr/>
            </a:lvl5pPr>
            <a:lvl6pPr indent="-317500" lvl="5" marL="2743200" rtl="0">
              <a:spcBef>
                <a:spcPts val="1600"/>
              </a:spcBef>
              <a:spcAft>
                <a:spcPts val="0"/>
              </a:spcAft>
              <a:buSzPts val="14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17500" lvl="8" marL="4114800" rtl="0">
              <a:spcBef>
                <a:spcPts val="1600"/>
              </a:spcBef>
              <a:spcAft>
                <a:spcPts val="1600"/>
              </a:spcAft>
              <a:buSzPts val="1400"/>
              <a:buFont typeface="Nunito Light"/>
              <a:buChar char="■"/>
              <a:defRPr/>
            </a:lvl9pPr>
          </a:lstStyle>
          <a:p/>
        </p:txBody>
      </p:sp>
      <p:sp>
        <p:nvSpPr>
          <p:cNvPr id="236" name="Google Shape;236;p2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7" name="Google Shape;237;p29"/>
          <p:cNvSpPr/>
          <p:nvPr/>
        </p:nvSpPr>
        <p:spPr>
          <a:xfrm>
            <a:off x="8068951" y="1415225"/>
            <a:ext cx="310326" cy="3180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8511773" y="2032679"/>
            <a:ext cx="960476" cy="98437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1357125" y="929401"/>
            <a:ext cx="411953" cy="42219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240" name="Shape 240"/>
        <p:cNvGrpSpPr/>
        <p:nvPr/>
      </p:nvGrpSpPr>
      <p:grpSpPr>
        <a:xfrm>
          <a:off x="0" y="0"/>
          <a:ext cx="0" cy="0"/>
          <a:chOff x="0" y="0"/>
          <a:chExt cx="0" cy="0"/>
        </a:xfrm>
      </p:grpSpPr>
      <p:sp>
        <p:nvSpPr>
          <p:cNvPr id="241" name="Google Shape;241;p30"/>
          <p:cNvSpPr/>
          <p:nvPr/>
        </p:nvSpPr>
        <p:spPr>
          <a:xfrm rot="-5400000">
            <a:off x="-283022" y="-743135"/>
            <a:ext cx="6088519" cy="592667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30"/>
          <p:cNvGrpSpPr/>
          <p:nvPr/>
        </p:nvGrpSpPr>
        <p:grpSpPr>
          <a:xfrm rot="4477095">
            <a:off x="-651132" y="-3055029"/>
            <a:ext cx="4042701" cy="6266671"/>
            <a:chOff x="-340050" y="-2"/>
            <a:chExt cx="2437096" cy="3777791"/>
          </a:xfrm>
        </p:grpSpPr>
        <p:sp>
          <p:nvSpPr>
            <p:cNvPr id="243" name="Google Shape;243;p30"/>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rgbClr val="8F8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rgbClr val="8F8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0"/>
          <p:cNvSpPr txBox="1"/>
          <p:nvPr>
            <p:ph type="ctrTitle"/>
          </p:nvPr>
        </p:nvSpPr>
        <p:spPr>
          <a:xfrm flipH="1">
            <a:off x="3545176" y="3172154"/>
            <a:ext cx="4043100" cy="4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0"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252" name="Google Shape;252;p30"/>
          <p:cNvSpPr txBox="1"/>
          <p:nvPr>
            <p:ph idx="1" type="subTitle"/>
          </p:nvPr>
        </p:nvSpPr>
        <p:spPr>
          <a:xfrm flipH="1" rot="-194">
            <a:off x="2266875" y="1736675"/>
            <a:ext cx="5321400" cy="1331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None/>
              <a:defRPr sz="24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3" name="Google Shape;253;p30"/>
          <p:cNvSpPr/>
          <p:nvPr/>
        </p:nvSpPr>
        <p:spPr>
          <a:xfrm flipH="1" rot="-1256095">
            <a:off x="3977005" y="-884325"/>
            <a:ext cx="1786840" cy="12950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ONLY_1_1_1">
    <p:spTree>
      <p:nvGrpSpPr>
        <p:cNvPr id="254" name="Shape 254"/>
        <p:cNvGrpSpPr/>
        <p:nvPr/>
      </p:nvGrpSpPr>
      <p:grpSpPr>
        <a:xfrm>
          <a:off x="0" y="0"/>
          <a:ext cx="0" cy="0"/>
          <a:chOff x="0" y="0"/>
          <a:chExt cx="0" cy="0"/>
        </a:xfrm>
      </p:grpSpPr>
      <p:sp>
        <p:nvSpPr>
          <p:cNvPr id="255" name="Google Shape;255;p31"/>
          <p:cNvSpPr/>
          <p:nvPr/>
        </p:nvSpPr>
        <p:spPr>
          <a:xfrm rot="954221">
            <a:off x="-1260687" y="2820017"/>
            <a:ext cx="5561610" cy="2771175"/>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txBox="1"/>
          <p:nvPr>
            <p:ph type="title"/>
          </p:nvPr>
        </p:nvSpPr>
        <p:spPr>
          <a:xfrm>
            <a:off x="3197100" y="880154"/>
            <a:ext cx="27498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7" name="Google Shape;257;p31"/>
          <p:cNvSpPr txBox="1"/>
          <p:nvPr>
            <p:ph idx="1" type="subTitle"/>
          </p:nvPr>
        </p:nvSpPr>
        <p:spPr>
          <a:xfrm>
            <a:off x="3091800" y="200155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8" name="Google Shape;258;p31"/>
          <p:cNvSpPr txBox="1"/>
          <p:nvPr/>
        </p:nvSpPr>
        <p:spPr>
          <a:xfrm>
            <a:off x="2876550" y="3571800"/>
            <a:ext cx="33909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2"/>
                </a:solidFill>
                <a:latin typeface="Hind"/>
                <a:ea typeface="Hind"/>
                <a:cs typeface="Hind"/>
                <a:sym typeface="Hind"/>
              </a:rPr>
              <a:t>CREDITS: This presentation template was created by </a:t>
            </a:r>
            <a:r>
              <a:rPr b="1" lang="en" sz="1000">
                <a:solidFill>
                  <a:schemeClr val="lt2"/>
                </a:solidFill>
                <a:uFill>
                  <a:noFill/>
                </a:uFill>
                <a:latin typeface="Hind"/>
                <a:ea typeface="Hind"/>
                <a:cs typeface="Hind"/>
                <a:sym typeface="Hind"/>
                <a:hlinkClick r:id="rId2">
                  <a:extLst>
                    <a:ext uri="{A12FA001-AC4F-418D-AE19-62706E023703}">
                      <ahyp:hlinkClr val="tx"/>
                    </a:ext>
                  </a:extLst>
                </a:hlinkClick>
              </a:rPr>
              <a:t>Slidesgo</a:t>
            </a:r>
            <a:r>
              <a:rPr lang="en" sz="1000">
                <a:solidFill>
                  <a:schemeClr val="lt2"/>
                </a:solidFill>
                <a:latin typeface="Hind"/>
                <a:ea typeface="Hind"/>
                <a:cs typeface="Hind"/>
                <a:sym typeface="Hind"/>
              </a:rPr>
              <a:t>, including icons by </a:t>
            </a:r>
            <a:r>
              <a:rPr b="1" lang="en" sz="1000">
                <a:solidFill>
                  <a:schemeClr val="lt2"/>
                </a:solidFill>
                <a:uFill>
                  <a:noFill/>
                </a:uFill>
                <a:latin typeface="Hind"/>
                <a:ea typeface="Hind"/>
                <a:cs typeface="Hind"/>
                <a:sym typeface="Hind"/>
                <a:hlinkClick r:id="rId3">
                  <a:extLst>
                    <a:ext uri="{A12FA001-AC4F-418D-AE19-62706E023703}">
                      <ahyp:hlinkClr val="tx"/>
                    </a:ext>
                  </a:extLst>
                </a:hlinkClick>
              </a:rPr>
              <a:t>Flaticon</a:t>
            </a:r>
            <a:r>
              <a:rPr lang="en" sz="1000">
                <a:solidFill>
                  <a:schemeClr val="lt2"/>
                </a:solidFill>
                <a:latin typeface="Hind"/>
                <a:ea typeface="Hind"/>
                <a:cs typeface="Hind"/>
                <a:sym typeface="Hind"/>
              </a:rPr>
              <a:t>, and infographics &amp; images by </a:t>
            </a:r>
            <a:r>
              <a:rPr b="1" lang="en" sz="1000">
                <a:solidFill>
                  <a:schemeClr val="lt2"/>
                </a:solidFill>
                <a:uFill>
                  <a:noFill/>
                </a:uFill>
                <a:latin typeface="Hind"/>
                <a:ea typeface="Hind"/>
                <a:cs typeface="Hind"/>
                <a:sym typeface="Hind"/>
                <a:hlinkClick r:id="rId4">
                  <a:extLst>
                    <a:ext uri="{A12FA001-AC4F-418D-AE19-62706E023703}">
                      <ahyp:hlinkClr val="tx"/>
                    </a:ext>
                  </a:extLst>
                </a:hlinkClick>
              </a:rPr>
              <a:t>Freepik</a:t>
            </a:r>
            <a:endParaRPr b="1" sz="1000">
              <a:solidFill>
                <a:schemeClr val="lt2"/>
              </a:solidFill>
              <a:latin typeface="Hind"/>
              <a:ea typeface="Hind"/>
              <a:cs typeface="Hind"/>
              <a:sym typeface="Hind"/>
            </a:endParaRPr>
          </a:p>
        </p:txBody>
      </p:sp>
      <p:grpSp>
        <p:nvGrpSpPr>
          <p:cNvPr id="259" name="Google Shape;259;p31"/>
          <p:cNvGrpSpPr/>
          <p:nvPr/>
        </p:nvGrpSpPr>
        <p:grpSpPr>
          <a:xfrm>
            <a:off x="7066629" y="1334095"/>
            <a:ext cx="3626273" cy="4508611"/>
            <a:chOff x="6721529" y="1466845"/>
            <a:chExt cx="3626273" cy="4508611"/>
          </a:xfrm>
        </p:grpSpPr>
        <p:grpSp>
          <p:nvGrpSpPr>
            <p:cNvPr id="260" name="Google Shape;260;p31"/>
            <p:cNvGrpSpPr/>
            <p:nvPr/>
          </p:nvGrpSpPr>
          <p:grpSpPr>
            <a:xfrm>
              <a:off x="6721529" y="1466845"/>
              <a:ext cx="3626273" cy="4508611"/>
              <a:chOff x="374425" y="237975"/>
              <a:chExt cx="4197075" cy="5218300"/>
            </a:xfrm>
          </p:grpSpPr>
          <p:sp>
            <p:nvSpPr>
              <p:cNvPr id="261" name="Google Shape;261;p31"/>
              <p:cNvSpPr/>
              <p:nvPr/>
            </p:nvSpPr>
            <p:spPr>
              <a:xfrm>
                <a:off x="374425" y="237975"/>
                <a:ext cx="4197075" cy="5218300"/>
              </a:xfrm>
              <a:custGeom>
                <a:rect b="b" l="l" r="r" t="t"/>
                <a:pathLst>
                  <a:path extrusionOk="0" h="208732" w="167883">
                    <a:moveTo>
                      <a:pt x="78853" y="1"/>
                    </a:moveTo>
                    <a:cubicBezTo>
                      <a:pt x="67656" y="1"/>
                      <a:pt x="56451" y="2617"/>
                      <a:pt x="46518" y="7813"/>
                    </a:cubicBezTo>
                    <a:lnTo>
                      <a:pt x="46606" y="7843"/>
                    </a:lnTo>
                    <a:cubicBezTo>
                      <a:pt x="33003" y="16655"/>
                      <a:pt x="31998" y="24522"/>
                      <a:pt x="21914" y="37179"/>
                    </a:cubicBezTo>
                    <a:cubicBezTo>
                      <a:pt x="13722" y="47440"/>
                      <a:pt x="6832" y="58944"/>
                      <a:pt x="3401" y="71601"/>
                    </a:cubicBezTo>
                    <a:cubicBezTo>
                      <a:pt x="1" y="84258"/>
                      <a:pt x="326" y="98216"/>
                      <a:pt x="5974" y="110045"/>
                    </a:cubicBezTo>
                    <a:cubicBezTo>
                      <a:pt x="8044" y="114422"/>
                      <a:pt x="10824" y="118443"/>
                      <a:pt x="12746" y="122879"/>
                    </a:cubicBezTo>
                    <a:cubicBezTo>
                      <a:pt x="20494" y="140682"/>
                      <a:pt x="13693" y="160998"/>
                      <a:pt x="12983" y="180398"/>
                    </a:cubicBezTo>
                    <a:cubicBezTo>
                      <a:pt x="12864" y="183739"/>
                      <a:pt x="12953" y="187170"/>
                      <a:pt x="14136" y="190304"/>
                    </a:cubicBezTo>
                    <a:cubicBezTo>
                      <a:pt x="15910" y="195006"/>
                      <a:pt x="20021" y="198466"/>
                      <a:pt x="24309" y="201098"/>
                    </a:cubicBezTo>
                    <a:cubicBezTo>
                      <a:pt x="30785" y="205061"/>
                      <a:pt x="38060" y="207545"/>
                      <a:pt x="45601" y="208432"/>
                    </a:cubicBezTo>
                    <a:cubicBezTo>
                      <a:pt x="47311" y="208624"/>
                      <a:pt x="49040" y="208731"/>
                      <a:pt x="50766" y="208731"/>
                    </a:cubicBezTo>
                    <a:cubicBezTo>
                      <a:pt x="54888" y="208731"/>
                      <a:pt x="58997" y="208121"/>
                      <a:pt x="62812" y="206599"/>
                    </a:cubicBezTo>
                    <a:cubicBezTo>
                      <a:pt x="82241" y="198762"/>
                      <a:pt x="86411" y="171555"/>
                      <a:pt x="104243" y="160584"/>
                    </a:cubicBezTo>
                    <a:cubicBezTo>
                      <a:pt x="112553" y="155498"/>
                      <a:pt x="122696" y="154640"/>
                      <a:pt x="131923" y="151624"/>
                    </a:cubicBezTo>
                    <a:cubicBezTo>
                      <a:pt x="145467" y="147217"/>
                      <a:pt x="157680" y="137399"/>
                      <a:pt x="162796" y="124092"/>
                    </a:cubicBezTo>
                    <a:cubicBezTo>
                      <a:pt x="167882" y="110784"/>
                      <a:pt x="164748" y="94135"/>
                      <a:pt x="153658" y="85175"/>
                    </a:cubicBezTo>
                    <a:cubicBezTo>
                      <a:pt x="147271" y="79999"/>
                      <a:pt x="138813" y="77515"/>
                      <a:pt x="133401" y="71364"/>
                    </a:cubicBezTo>
                    <a:cubicBezTo>
                      <a:pt x="120389" y="56489"/>
                      <a:pt x="132248" y="30347"/>
                      <a:pt x="119887" y="14940"/>
                    </a:cubicBezTo>
                    <a:cubicBezTo>
                      <a:pt x="116604" y="10829"/>
                      <a:pt x="111932" y="8050"/>
                      <a:pt x="107111" y="5920"/>
                    </a:cubicBezTo>
                    <a:cubicBezTo>
                      <a:pt x="98255" y="1966"/>
                      <a:pt x="88558" y="1"/>
                      <a:pt x="78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562200" y="370825"/>
                <a:ext cx="3586425" cy="4947375"/>
              </a:xfrm>
              <a:custGeom>
                <a:rect b="b" l="l" r="r" t="t"/>
                <a:pathLst>
                  <a:path extrusionOk="0" h="197895" w="143457">
                    <a:moveTo>
                      <a:pt x="64073" y="0"/>
                    </a:moveTo>
                    <a:cubicBezTo>
                      <a:pt x="51238" y="0"/>
                      <a:pt x="38437" y="6359"/>
                      <a:pt x="29958" y="16191"/>
                    </a:cubicBezTo>
                    <a:cubicBezTo>
                      <a:pt x="19607" y="28227"/>
                      <a:pt x="15349" y="44728"/>
                      <a:pt x="16177" y="60609"/>
                    </a:cubicBezTo>
                    <a:cubicBezTo>
                      <a:pt x="17094" y="77761"/>
                      <a:pt x="23511" y="94972"/>
                      <a:pt x="19726" y="111740"/>
                    </a:cubicBezTo>
                    <a:cubicBezTo>
                      <a:pt x="16443" y="126141"/>
                      <a:pt x="799" y="139478"/>
                      <a:pt x="385" y="153703"/>
                    </a:cubicBezTo>
                    <a:cubicBezTo>
                      <a:pt x="1" y="166922"/>
                      <a:pt x="14698" y="174758"/>
                      <a:pt x="24516" y="180318"/>
                    </a:cubicBezTo>
                    <a:cubicBezTo>
                      <a:pt x="37232" y="187534"/>
                      <a:pt x="51486" y="191615"/>
                      <a:pt x="65681" y="194661"/>
                    </a:cubicBezTo>
                    <a:lnTo>
                      <a:pt x="57745" y="191661"/>
                    </a:lnTo>
                    <a:lnTo>
                      <a:pt x="57745" y="191661"/>
                    </a:lnTo>
                    <a:cubicBezTo>
                      <a:pt x="68215" y="195529"/>
                      <a:pt x="82806" y="197894"/>
                      <a:pt x="97007" y="197894"/>
                    </a:cubicBezTo>
                    <a:cubicBezTo>
                      <a:pt x="109580" y="197894"/>
                      <a:pt x="121847" y="196040"/>
                      <a:pt x="130681" y="191733"/>
                    </a:cubicBezTo>
                    <a:cubicBezTo>
                      <a:pt x="136654" y="188835"/>
                      <a:pt x="141652" y="182950"/>
                      <a:pt x="141504" y="176296"/>
                    </a:cubicBezTo>
                    <a:cubicBezTo>
                      <a:pt x="141416" y="172540"/>
                      <a:pt x="139700" y="168992"/>
                      <a:pt x="138695" y="165354"/>
                    </a:cubicBezTo>
                    <a:cubicBezTo>
                      <a:pt x="135531" y="154087"/>
                      <a:pt x="139020" y="142199"/>
                      <a:pt x="141149" y="130666"/>
                    </a:cubicBezTo>
                    <a:cubicBezTo>
                      <a:pt x="143249" y="119133"/>
                      <a:pt x="143456" y="105855"/>
                      <a:pt x="135412" y="97338"/>
                    </a:cubicBezTo>
                    <a:cubicBezTo>
                      <a:pt x="129853" y="91423"/>
                      <a:pt x="121573" y="89176"/>
                      <a:pt x="113884" y="86514"/>
                    </a:cubicBezTo>
                    <a:cubicBezTo>
                      <a:pt x="106225" y="83853"/>
                      <a:pt x="98122" y="79949"/>
                      <a:pt x="94751" y="72556"/>
                    </a:cubicBezTo>
                    <a:cubicBezTo>
                      <a:pt x="89546" y="61023"/>
                      <a:pt x="98358" y="48218"/>
                      <a:pt x="99393" y="35591"/>
                    </a:cubicBezTo>
                    <a:cubicBezTo>
                      <a:pt x="100665" y="19769"/>
                      <a:pt x="88126" y="4628"/>
                      <a:pt x="72660" y="991"/>
                    </a:cubicBezTo>
                    <a:cubicBezTo>
                      <a:pt x="69828" y="319"/>
                      <a:pt x="66950" y="0"/>
                      <a:pt x="6407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1524050" y="838275"/>
                <a:ext cx="1187350" cy="527800"/>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3029275" y="1578900"/>
                <a:ext cx="971475" cy="730575"/>
              </a:xfrm>
              <a:custGeom>
                <a:rect b="b" l="l" r="r" t="t"/>
                <a:pathLst>
                  <a:path extrusionOk="0" h="29223" w="38859">
                    <a:moveTo>
                      <a:pt x="15210" y="1"/>
                    </a:moveTo>
                    <a:cubicBezTo>
                      <a:pt x="9319" y="1"/>
                      <a:pt x="3114" y="6346"/>
                      <a:pt x="1124" y="11162"/>
                    </a:cubicBezTo>
                    <a:cubicBezTo>
                      <a:pt x="444" y="12789"/>
                      <a:pt x="1" y="14711"/>
                      <a:pt x="799" y="16278"/>
                    </a:cubicBezTo>
                    <a:cubicBezTo>
                      <a:pt x="1391" y="17284"/>
                      <a:pt x="2278" y="18082"/>
                      <a:pt x="3342" y="18526"/>
                    </a:cubicBezTo>
                    <a:cubicBezTo>
                      <a:pt x="7926" y="20684"/>
                      <a:pt x="13752" y="18614"/>
                      <a:pt x="18158" y="21098"/>
                    </a:cubicBezTo>
                    <a:cubicBezTo>
                      <a:pt x="19785" y="21986"/>
                      <a:pt x="21056" y="23435"/>
                      <a:pt x="22476" y="24647"/>
                    </a:cubicBezTo>
                    <a:cubicBezTo>
                      <a:pt x="25935" y="27608"/>
                      <a:pt x="30323" y="29223"/>
                      <a:pt x="34857" y="29223"/>
                    </a:cubicBezTo>
                    <a:cubicBezTo>
                      <a:pt x="35440" y="29223"/>
                      <a:pt x="36025" y="29196"/>
                      <a:pt x="36611" y="29142"/>
                    </a:cubicBezTo>
                    <a:cubicBezTo>
                      <a:pt x="37114" y="29142"/>
                      <a:pt x="37617" y="28965"/>
                      <a:pt x="38060" y="28699"/>
                    </a:cubicBezTo>
                    <a:cubicBezTo>
                      <a:pt x="38593" y="28255"/>
                      <a:pt x="38740" y="27516"/>
                      <a:pt x="38800" y="26835"/>
                    </a:cubicBezTo>
                    <a:cubicBezTo>
                      <a:pt x="38829" y="26569"/>
                      <a:pt x="38859" y="26303"/>
                      <a:pt x="38859" y="26037"/>
                    </a:cubicBezTo>
                    <a:cubicBezTo>
                      <a:pt x="34600" y="23671"/>
                      <a:pt x="30401" y="21335"/>
                      <a:pt x="27207" y="17727"/>
                    </a:cubicBezTo>
                    <a:cubicBezTo>
                      <a:pt x="23363" y="13321"/>
                      <a:pt x="21677" y="7909"/>
                      <a:pt x="20908" y="2083"/>
                    </a:cubicBezTo>
                    <a:cubicBezTo>
                      <a:pt x="19844" y="1344"/>
                      <a:pt x="18690" y="753"/>
                      <a:pt x="17478" y="339"/>
                    </a:cubicBezTo>
                    <a:cubicBezTo>
                      <a:pt x="16734" y="108"/>
                      <a:pt x="15975" y="1"/>
                      <a:pt x="15210"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375175" y="1847600"/>
                <a:ext cx="487950" cy="1146975"/>
              </a:xfrm>
              <a:custGeom>
                <a:rect b="b" l="l" r="r" t="t"/>
                <a:pathLst>
                  <a:path extrusionOk="0" h="45879" w="19518">
                    <a:moveTo>
                      <a:pt x="5737" y="0"/>
                    </a:moveTo>
                    <a:cubicBezTo>
                      <a:pt x="4850" y="2366"/>
                      <a:pt x="4052" y="4791"/>
                      <a:pt x="3401" y="7245"/>
                    </a:cubicBezTo>
                    <a:cubicBezTo>
                      <a:pt x="0" y="19873"/>
                      <a:pt x="296" y="33772"/>
                      <a:pt x="5915" y="45601"/>
                    </a:cubicBezTo>
                    <a:cubicBezTo>
                      <a:pt x="6860" y="45777"/>
                      <a:pt x="7809" y="45879"/>
                      <a:pt x="8745" y="45879"/>
                    </a:cubicBezTo>
                    <a:cubicBezTo>
                      <a:pt x="10329" y="45879"/>
                      <a:pt x="11877" y="45586"/>
                      <a:pt x="13308" y="44861"/>
                    </a:cubicBezTo>
                    <a:cubicBezTo>
                      <a:pt x="18453" y="42259"/>
                      <a:pt x="19518" y="34807"/>
                      <a:pt x="16827" y="29691"/>
                    </a:cubicBezTo>
                    <a:cubicBezTo>
                      <a:pt x="15585" y="27325"/>
                      <a:pt x="13692" y="25196"/>
                      <a:pt x="13308" y="22564"/>
                    </a:cubicBezTo>
                    <a:cubicBezTo>
                      <a:pt x="12627" y="17625"/>
                      <a:pt x="17566" y="12953"/>
                      <a:pt x="16235" y="8162"/>
                    </a:cubicBezTo>
                    <a:cubicBezTo>
                      <a:pt x="15821" y="6654"/>
                      <a:pt x="14757" y="5087"/>
                      <a:pt x="13367" y="3726"/>
                    </a:cubicBezTo>
                    <a:cubicBezTo>
                      <a:pt x="11267" y="1686"/>
                      <a:pt x="8399" y="178"/>
                      <a:pt x="573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1"/>
            <p:cNvSpPr/>
            <p:nvPr/>
          </p:nvSpPr>
          <p:spPr>
            <a:xfrm flipH="1" rot="7625530">
              <a:off x="6865436" y="3769068"/>
              <a:ext cx="1769117" cy="786365"/>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31"/>
          <p:cNvGrpSpPr/>
          <p:nvPr/>
        </p:nvGrpSpPr>
        <p:grpSpPr>
          <a:xfrm flipH="1" rot="2700000">
            <a:off x="-275050" y="-1561386"/>
            <a:ext cx="2726350" cy="4690004"/>
            <a:chOff x="7706147" y="1873398"/>
            <a:chExt cx="2107599" cy="3625597"/>
          </a:xfrm>
        </p:grpSpPr>
        <p:sp>
          <p:nvSpPr>
            <p:cNvPr id="268" name="Google Shape;268;p31"/>
            <p:cNvSpPr/>
            <p:nvPr/>
          </p:nvSpPr>
          <p:spPr>
            <a:xfrm rot="10800000">
              <a:off x="7706147" y="1873398"/>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rot="10800000">
              <a:off x="9270270" y="43288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rot="10800000">
              <a:off x="8091686" y="46952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rot="10800000">
              <a:off x="8791477" y="2052294"/>
              <a:ext cx="850946"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rot="10800000">
              <a:off x="8745805" y="28579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1"/>
          <p:cNvSpPr/>
          <p:nvPr/>
        </p:nvSpPr>
        <p:spPr>
          <a:xfrm>
            <a:off x="1443525" y="2561550"/>
            <a:ext cx="384329" cy="393895"/>
          </a:xfrm>
          <a:custGeom>
            <a:rect b="b" l="l" r="r" t="t"/>
            <a:pathLst>
              <a:path extrusionOk="0" h="7685" w="7498">
                <a:moveTo>
                  <a:pt x="3968" y="0"/>
                </a:moveTo>
                <a:cubicBezTo>
                  <a:pt x="3959" y="0"/>
                  <a:pt x="3950" y="1"/>
                  <a:pt x="3940" y="1"/>
                </a:cubicBezTo>
                <a:cubicBezTo>
                  <a:pt x="3899" y="1"/>
                  <a:pt x="3867" y="1"/>
                  <a:pt x="3834" y="9"/>
                </a:cubicBezTo>
                <a:cubicBezTo>
                  <a:pt x="3745" y="17"/>
                  <a:pt x="3663" y="33"/>
                  <a:pt x="3582" y="58"/>
                </a:cubicBezTo>
                <a:cubicBezTo>
                  <a:pt x="3541" y="74"/>
                  <a:pt x="3501" y="90"/>
                  <a:pt x="3468" y="107"/>
                </a:cubicBezTo>
                <a:cubicBezTo>
                  <a:pt x="3305" y="180"/>
                  <a:pt x="3199" y="286"/>
                  <a:pt x="3208" y="400"/>
                </a:cubicBezTo>
                <a:cubicBezTo>
                  <a:pt x="3208" y="579"/>
                  <a:pt x="3427" y="717"/>
                  <a:pt x="3729" y="758"/>
                </a:cubicBezTo>
                <a:lnTo>
                  <a:pt x="3745" y="1523"/>
                </a:lnTo>
                <a:cubicBezTo>
                  <a:pt x="3668" y="1515"/>
                  <a:pt x="3590" y="1512"/>
                  <a:pt x="3514" y="1512"/>
                </a:cubicBezTo>
                <a:cubicBezTo>
                  <a:pt x="2925" y="1512"/>
                  <a:pt x="2351" y="1729"/>
                  <a:pt x="1905" y="2125"/>
                </a:cubicBezTo>
                <a:lnTo>
                  <a:pt x="1156" y="1645"/>
                </a:lnTo>
                <a:cubicBezTo>
                  <a:pt x="1246" y="1458"/>
                  <a:pt x="1238" y="1279"/>
                  <a:pt x="1140" y="1214"/>
                </a:cubicBezTo>
                <a:cubicBezTo>
                  <a:pt x="1110" y="1200"/>
                  <a:pt x="1078" y="1194"/>
                  <a:pt x="1047" y="1194"/>
                </a:cubicBezTo>
                <a:cubicBezTo>
                  <a:pt x="983" y="1194"/>
                  <a:pt x="920" y="1219"/>
                  <a:pt x="871" y="1263"/>
                </a:cubicBezTo>
                <a:cubicBezTo>
                  <a:pt x="855" y="1271"/>
                  <a:pt x="830" y="1295"/>
                  <a:pt x="806" y="1311"/>
                </a:cubicBezTo>
                <a:cubicBezTo>
                  <a:pt x="765" y="1352"/>
                  <a:pt x="725" y="1393"/>
                  <a:pt x="692" y="1442"/>
                </a:cubicBezTo>
                <a:cubicBezTo>
                  <a:pt x="676" y="1458"/>
                  <a:pt x="660" y="1482"/>
                  <a:pt x="651" y="1499"/>
                </a:cubicBezTo>
                <a:cubicBezTo>
                  <a:pt x="497" y="1735"/>
                  <a:pt x="472" y="1987"/>
                  <a:pt x="594" y="2068"/>
                </a:cubicBezTo>
                <a:cubicBezTo>
                  <a:pt x="621" y="2085"/>
                  <a:pt x="650" y="2092"/>
                  <a:pt x="681" y="2092"/>
                </a:cubicBezTo>
                <a:cubicBezTo>
                  <a:pt x="776" y="2092"/>
                  <a:pt x="891" y="2022"/>
                  <a:pt x="1001" y="1906"/>
                </a:cubicBezTo>
                <a:lnTo>
                  <a:pt x="1693" y="2345"/>
                </a:lnTo>
                <a:cubicBezTo>
                  <a:pt x="1156" y="2964"/>
                  <a:pt x="969" y="3811"/>
                  <a:pt x="1205" y="4600"/>
                </a:cubicBezTo>
                <a:cubicBezTo>
                  <a:pt x="1205" y="4608"/>
                  <a:pt x="1205" y="4616"/>
                  <a:pt x="1213" y="4625"/>
                </a:cubicBezTo>
                <a:cubicBezTo>
                  <a:pt x="1221" y="4673"/>
                  <a:pt x="1238" y="4722"/>
                  <a:pt x="1254" y="4763"/>
                </a:cubicBezTo>
                <a:lnTo>
                  <a:pt x="489" y="5113"/>
                </a:lnTo>
                <a:cubicBezTo>
                  <a:pt x="402" y="4973"/>
                  <a:pt x="289" y="4888"/>
                  <a:pt x="197" y="4888"/>
                </a:cubicBezTo>
                <a:cubicBezTo>
                  <a:pt x="176" y="4888"/>
                  <a:pt x="156" y="4892"/>
                  <a:pt x="139" y="4901"/>
                </a:cubicBezTo>
                <a:cubicBezTo>
                  <a:pt x="8" y="4958"/>
                  <a:pt x="0" y="5194"/>
                  <a:pt x="106" y="5439"/>
                </a:cubicBezTo>
                <a:cubicBezTo>
                  <a:pt x="114" y="5463"/>
                  <a:pt x="122" y="5479"/>
                  <a:pt x="139" y="5496"/>
                </a:cubicBezTo>
                <a:cubicBezTo>
                  <a:pt x="163" y="5544"/>
                  <a:pt x="196" y="5593"/>
                  <a:pt x="228" y="5642"/>
                </a:cubicBezTo>
                <a:cubicBezTo>
                  <a:pt x="244" y="5658"/>
                  <a:pt x="269" y="5675"/>
                  <a:pt x="285" y="5699"/>
                </a:cubicBezTo>
                <a:cubicBezTo>
                  <a:pt x="329" y="5750"/>
                  <a:pt x="398" y="5780"/>
                  <a:pt x="468" y="5780"/>
                </a:cubicBezTo>
                <a:cubicBezTo>
                  <a:pt x="489" y="5780"/>
                  <a:pt x="509" y="5778"/>
                  <a:pt x="529" y="5772"/>
                </a:cubicBezTo>
                <a:cubicBezTo>
                  <a:pt x="627" y="5732"/>
                  <a:pt x="660" y="5561"/>
                  <a:pt x="603" y="5365"/>
                </a:cubicBezTo>
                <a:lnTo>
                  <a:pt x="1376" y="5023"/>
                </a:lnTo>
                <a:lnTo>
                  <a:pt x="1376" y="5032"/>
                </a:lnTo>
                <a:cubicBezTo>
                  <a:pt x="1408" y="5089"/>
                  <a:pt x="1441" y="5146"/>
                  <a:pt x="1482" y="5203"/>
                </a:cubicBezTo>
                <a:cubicBezTo>
                  <a:pt x="1490" y="5219"/>
                  <a:pt x="1498" y="5235"/>
                  <a:pt x="1514" y="5251"/>
                </a:cubicBezTo>
                <a:cubicBezTo>
                  <a:pt x="1539" y="5300"/>
                  <a:pt x="1571" y="5349"/>
                  <a:pt x="1612" y="5390"/>
                </a:cubicBezTo>
                <a:lnTo>
                  <a:pt x="1636" y="5422"/>
                </a:lnTo>
                <a:cubicBezTo>
                  <a:pt x="1677" y="5479"/>
                  <a:pt x="1718" y="5528"/>
                  <a:pt x="1767" y="5577"/>
                </a:cubicBezTo>
                <a:lnTo>
                  <a:pt x="1807" y="5610"/>
                </a:lnTo>
                <a:cubicBezTo>
                  <a:pt x="1840" y="5650"/>
                  <a:pt x="1881" y="5691"/>
                  <a:pt x="1921" y="5724"/>
                </a:cubicBezTo>
                <a:cubicBezTo>
                  <a:pt x="1938" y="5740"/>
                  <a:pt x="1946" y="5748"/>
                  <a:pt x="1962" y="5756"/>
                </a:cubicBezTo>
                <a:cubicBezTo>
                  <a:pt x="2011" y="5805"/>
                  <a:pt x="2068" y="5846"/>
                  <a:pt x="2125" y="5886"/>
                </a:cubicBezTo>
                <a:lnTo>
                  <a:pt x="2157" y="5911"/>
                </a:lnTo>
                <a:cubicBezTo>
                  <a:pt x="2206" y="5943"/>
                  <a:pt x="2255" y="5968"/>
                  <a:pt x="2304" y="6000"/>
                </a:cubicBezTo>
                <a:lnTo>
                  <a:pt x="2353" y="6025"/>
                </a:lnTo>
                <a:lnTo>
                  <a:pt x="2450" y="6074"/>
                </a:lnTo>
                <a:lnTo>
                  <a:pt x="2231" y="6847"/>
                </a:lnTo>
                <a:cubicBezTo>
                  <a:pt x="2187" y="6842"/>
                  <a:pt x="2144" y="6840"/>
                  <a:pt x="2103" y="6840"/>
                </a:cubicBezTo>
                <a:cubicBezTo>
                  <a:pt x="1861" y="6840"/>
                  <a:pt x="1671" y="6921"/>
                  <a:pt x="1636" y="7067"/>
                </a:cubicBezTo>
                <a:cubicBezTo>
                  <a:pt x="1604" y="7181"/>
                  <a:pt x="1677" y="7311"/>
                  <a:pt x="1807" y="7417"/>
                </a:cubicBezTo>
                <a:cubicBezTo>
                  <a:pt x="1840" y="7441"/>
                  <a:pt x="1881" y="7466"/>
                  <a:pt x="1913" y="7490"/>
                </a:cubicBezTo>
                <a:cubicBezTo>
                  <a:pt x="1986" y="7531"/>
                  <a:pt x="2068" y="7571"/>
                  <a:pt x="2149" y="7604"/>
                </a:cubicBezTo>
                <a:cubicBezTo>
                  <a:pt x="2182" y="7612"/>
                  <a:pt x="2214" y="7620"/>
                  <a:pt x="2255" y="7637"/>
                </a:cubicBezTo>
                <a:cubicBezTo>
                  <a:pt x="2375" y="7669"/>
                  <a:pt x="2493" y="7685"/>
                  <a:pt x="2601" y="7685"/>
                </a:cubicBezTo>
                <a:cubicBezTo>
                  <a:pt x="2845" y="7685"/>
                  <a:pt x="3038" y="7604"/>
                  <a:pt x="3077" y="7457"/>
                </a:cubicBezTo>
                <a:cubicBezTo>
                  <a:pt x="3118" y="7295"/>
                  <a:pt x="2947" y="7091"/>
                  <a:pt x="2670" y="6969"/>
                </a:cubicBezTo>
                <a:lnTo>
                  <a:pt x="2874" y="6236"/>
                </a:lnTo>
                <a:cubicBezTo>
                  <a:pt x="2914" y="6245"/>
                  <a:pt x="2963" y="6261"/>
                  <a:pt x="3020" y="6269"/>
                </a:cubicBezTo>
                <a:cubicBezTo>
                  <a:pt x="3185" y="6304"/>
                  <a:pt x="3353" y="6322"/>
                  <a:pt x="3523" y="6322"/>
                </a:cubicBezTo>
                <a:cubicBezTo>
                  <a:pt x="3673" y="6322"/>
                  <a:pt x="3824" y="6308"/>
                  <a:pt x="3973" y="6277"/>
                </a:cubicBezTo>
                <a:cubicBezTo>
                  <a:pt x="4103" y="6253"/>
                  <a:pt x="4233" y="6220"/>
                  <a:pt x="4363" y="6171"/>
                </a:cubicBezTo>
                <a:cubicBezTo>
                  <a:pt x="4404" y="6155"/>
                  <a:pt x="4445" y="6139"/>
                  <a:pt x="4486" y="6114"/>
                </a:cubicBezTo>
                <a:cubicBezTo>
                  <a:pt x="4575" y="6082"/>
                  <a:pt x="4657" y="6041"/>
                  <a:pt x="4738" y="5992"/>
                </a:cubicBezTo>
                <a:lnTo>
                  <a:pt x="5332" y="6668"/>
                </a:lnTo>
                <a:cubicBezTo>
                  <a:pt x="5169" y="6863"/>
                  <a:pt x="5112" y="7067"/>
                  <a:pt x="5210" y="7173"/>
                </a:cubicBezTo>
                <a:cubicBezTo>
                  <a:pt x="5248" y="7216"/>
                  <a:pt x="5307" y="7237"/>
                  <a:pt x="5377" y="7237"/>
                </a:cubicBezTo>
                <a:cubicBezTo>
                  <a:pt x="5516" y="7237"/>
                  <a:pt x="5702" y="7156"/>
                  <a:pt x="5869" y="7010"/>
                </a:cubicBezTo>
                <a:lnTo>
                  <a:pt x="5935" y="6953"/>
                </a:lnTo>
                <a:cubicBezTo>
                  <a:pt x="5983" y="6896"/>
                  <a:pt x="6024" y="6847"/>
                  <a:pt x="6065" y="6782"/>
                </a:cubicBezTo>
                <a:cubicBezTo>
                  <a:pt x="6081" y="6757"/>
                  <a:pt x="6097" y="6725"/>
                  <a:pt x="6114" y="6700"/>
                </a:cubicBezTo>
                <a:cubicBezTo>
                  <a:pt x="6171" y="6570"/>
                  <a:pt x="6179" y="6448"/>
                  <a:pt x="6114" y="6375"/>
                </a:cubicBezTo>
                <a:cubicBezTo>
                  <a:pt x="6076" y="6331"/>
                  <a:pt x="6016" y="6309"/>
                  <a:pt x="5944" y="6309"/>
                </a:cubicBezTo>
                <a:cubicBezTo>
                  <a:pt x="5844" y="6309"/>
                  <a:pt x="5719" y="6351"/>
                  <a:pt x="5601" y="6432"/>
                </a:cubicBezTo>
                <a:lnTo>
                  <a:pt x="5031" y="5789"/>
                </a:lnTo>
                <a:cubicBezTo>
                  <a:pt x="5055" y="5772"/>
                  <a:pt x="5072" y="5748"/>
                  <a:pt x="5096" y="5732"/>
                </a:cubicBezTo>
                <a:cubicBezTo>
                  <a:pt x="5308" y="5553"/>
                  <a:pt x="5479" y="5333"/>
                  <a:pt x="5617" y="5097"/>
                </a:cubicBezTo>
                <a:cubicBezTo>
                  <a:pt x="5658" y="5032"/>
                  <a:pt x="5690" y="4958"/>
                  <a:pt x="5715" y="4885"/>
                </a:cubicBezTo>
                <a:lnTo>
                  <a:pt x="6260" y="5007"/>
                </a:lnTo>
                <a:cubicBezTo>
                  <a:pt x="6244" y="5162"/>
                  <a:pt x="6301" y="5284"/>
                  <a:pt x="6382" y="5308"/>
                </a:cubicBezTo>
                <a:cubicBezTo>
                  <a:pt x="6390" y="5310"/>
                  <a:pt x="6398" y="5311"/>
                  <a:pt x="6406" y="5311"/>
                </a:cubicBezTo>
                <a:cubicBezTo>
                  <a:pt x="6506" y="5311"/>
                  <a:pt x="6613" y="5171"/>
                  <a:pt x="6651" y="4983"/>
                </a:cubicBezTo>
                <a:cubicBezTo>
                  <a:pt x="6659" y="4958"/>
                  <a:pt x="6659" y="4942"/>
                  <a:pt x="6667" y="4926"/>
                </a:cubicBezTo>
                <a:cubicBezTo>
                  <a:pt x="6667" y="4885"/>
                  <a:pt x="6675" y="4836"/>
                  <a:pt x="6667" y="4796"/>
                </a:cubicBezTo>
                <a:cubicBezTo>
                  <a:pt x="6667" y="4771"/>
                  <a:pt x="6667" y="4747"/>
                  <a:pt x="6659" y="4730"/>
                </a:cubicBezTo>
                <a:cubicBezTo>
                  <a:pt x="6643" y="4641"/>
                  <a:pt x="6602" y="4576"/>
                  <a:pt x="6545" y="4568"/>
                </a:cubicBezTo>
                <a:cubicBezTo>
                  <a:pt x="6538" y="4566"/>
                  <a:pt x="6531" y="4566"/>
                  <a:pt x="6524" y="4566"/>
                </a:cubicBezTo>
                <a:cubicBezTo>
                  <a:pt x="6442" y="4566"/>
                  <a:pt x="6362" y="4652"/>
                  <a:pt x="6309" y="4787"/>
                </a:cubicBezTo>
                <a:lnTo>
                  <a:pt x="5804" y="4673"/>
                </a:lnTo>
                <a:cubicBezTo>
                  <a:pt x="5829" y="4592"/>
                  <a:pt x="5853" y="4511"/>
                  <a:pt x="5869" y="4421"/>
                </a:cubicBezTo>
                <a:cubicBezTo>
                  <a:pt x="5886" y="4340"/>
                  <a:pt x="5902" y="4250"/>
                  <a:pt x="5910" y="4169"/>
                </a:cubicBezTo>
                <a:lnTo>
                  <a:pt x="5910" y="4087"/>
                </a:lnTo>
                <a:cubicBezTo>
                  <a:pt x="5910" y="4030"/>
                  <a:pt x="5918" y="3965"/>
                  <a:pt x="5918" y="3908"/>
                </a:cubicBezTo>
                <a:lnTo>
                  <a:pt x="5918" y="3819"/>
                </a:lnTo>
                <a:cubicBezTo>
                  <a:pt x="5918" y="3770"/>
                  <a:pt x="5918" y="3721"/>
                  <a:pt x="5910" y="3664"/>
                </a:cubicBezTo>
                <a:cubicBezTo>
                  <a:pt x="5910" y="3631"/>
                  <a:pt x="5902" y="3599"/>
                  <a:pt x="5894" y="3566"/>
                </a:cubicBezTo>
                <a:cubicBezTo>
                  <a:pt x="5886" y="3534"/>
                  <a:pt x="5886" y="3509"/>
                  <a:pt x="5878" y="3485"/>
                </a:cubicBezTo>
                <a:lnTo>
                  <a:pt x="6724" y="3176"/>
                </a:lnTo>
                <a:cubicBezTo>
                  <a:pt x="6857" y="3407"/>
                  <a:pt x="7033" y="3554"/>
                  <a:pt x="7183" y="3554"/>
                </a:cubicBezTo>
                <a:cubicBezTo>
                  <a:pt x="7207" y="3554"/>
                  <a:pt x="7231" y="3550"/>
                  <a:pt x="7253" y="3542"/>
                </a:cubicBezTo>
                <a:cubicBezTo>
                  <a:pt x="7449" y="3485"/>
                  <a:pt x="7498" y="3110"/>
                  <a:pt x="7359" y="2728"/>
                </a:cubicBezTo>
                <a:cubicBezTo>
                  <a:pt x="7343" y="2695"/>
                  <a:pt x="7335" y="2655"/>
                  <a:pt x="7319" y="2622"/>
                </a:cubicBezTo>
                <a:cubicBezTo>
                  <a:pt x="7278" y="2541"/>
                  <a:pt x="7237" y="2467"/>
                  <a:pt x="7188" y="2394"/>
                </a:cubicBezTo>
                <a:cubicBezTo>
                  <a:pt x="7164" y="2361"/>
                  <a:pt x="7139" y="2329"/>
                  <a:pt x="7107" y="2305"/>
                </a:cubicBezTo>
                <a:cubicBezTo>
                  <a:pt x="7009" y="2200"/>
                  <a:pt x="6906" y="2138"/>
                  <a:pt x="6811" y="2138"/>
                </a:cubicBezTo>
                <a:cubicBezTo>
                  <a:pt x="6787" y="2138"/>
                  <a:pt x="6763" y="2142"/>
                  <a:pt x="6741" y="2150"/>
                </a:cubicBezTo>
                <a:cubicBezTo>
                  <a:pt x="6578" y="2215"/>
                  <a:pt x="6521" y="2467"/>
                  <a:pt x="6570" y="2760"/>
                </a:cubicBezTo>
                <a:lnTo>
                  <a:pt x="5756" y="3062"/>
                </a:lnTo>
                <a:cubicBezTo>
                  <a:pt x="5747" y="3021"/>
                  <a:pt x="5731" y="2980"/>
                  <a:pt x="5715" y="2948"/>
                </a:cubicBezTo>
                <a:lnTo>
                  <a:pt x="5674" y="2874"/>
                </a:lnTo>
                <a:cubicBezTo>
                  <a:pt x="5650" y="2817"/>
                  <a:pt x="5625" y="2769"/>
                  <a:pt x="5601" y="2720"/>
                </a:cubicBezTo>
                <a:lnTo>
                  <a:pt x="5560" y="2655"/>
                </a:lnTo>
                <a:cubicBezTo>
                  <a:pt x="5528" y="2606"/>
                  <a:pt x="5495" y="2557"/>
                  <a:pt x="5454" y="2508"/>
                </a:cubicBezTo>
                <a:cubicBezTo>
                  <a:pt x="5446" y="2500"/>
                  <a:pt x="5438" y="2484"/>
                  <a:pt x="5430" y="2467"/>
                </a:cubicBezTo>
                <a:cubicBezTo>
                  <a:pt x="5381" y="2402"/>
                  <a:pt x="5324" y="2337"/>
                  <a:pt x="5267" y="2272"/>
                </a:cubicBezTo>
                <a:lnTo>
                  <a:pt x="5650" y="1954"/>
                </a:lnTo>
                <a:cubicBezTo>
                  <a:pt x="5730" y="2024"/>
                  <a:pt x="5819" y="2068"/>
                  <a:pt x="5890" y="2068"/>
                </a:cubicBezTo>
                <a:cubicBezTo>
                  <a:pt x="5919" y="2068"/>
                  <a:pt x="5946" y="2061"/>
                  <a:pt x="5967" y="2044"/>
                </a:cubicBezTo>
                <a:cubicBezTo>
                  <a:pt x="6049" y="1971"/>
                  <a:pt x="6008" y="1784"/>
                  <a:pt x="5878" y="1621"/>
                </a:cubicBezTo>
                <a:cubicBezTo>
                  <a:pt x="5861" y="1613"/>
                  <a:pt x="5853" y="1596"/>
                  <a:pt x="5837" y="1580"/>
                </a:cubicBezTo>
                <a:cubicBezTo>
                  <a:pt x="5804" y="1547"/>
                  <a:pt x="5772" y="1523"/>
                  <a:pt x="5739" y="1499"/>
                </a:cubicBezTo>
                <a:cubicBezTo>
                  <a:pt x="5723" y="1482"/>
                  <a:pt x="5699" y="1474"/>
                  <a:pt x="5682" y="1466"/>
                </a:cubicBezTo>
                <a:cubicBezTo>
                  <a:pt x="5651" y="1444"/>
                  <a:pt x="5612" y="1431"/>
                  <a:pt x="5573" y="1431"/>
                </a:cubicBezTo>
                <a:cubicBezTo>
                  <a:pt x="5541" y="1431"/>
                  <a:pt x="5508" y="1440"/>
                  <a:pt x="5479" y="1458"/>
                </a:cubicBezTo>
                <a:cubicBezTo>
                  <a:pt x="5414" y="1515"/>
                  <a:pt x="5430" y="1645"/>
                  <a:pt x="5503" y="1784"/>
                </a:cubicBezTo>
                <a:lnTo>
                  <a:pt x="5096" y="2117"/>
                </a:lnTo>
                <a:cubicBezTo>
                  <a:pt x="4836" y="1881"/>
                  <a:pt x="4526" y="1710"/>
                  <a:pt x="4193" y="1613"/>
                </a:cubicBezTo>
                <a:lnTo>
                  <a:pt x="4176" y="750"/>
                </a:lnTo>
                <a:cubicBezTo>
                  <a:pt x="4477" y="701"/>
                  <a:pt x="4697" y="546"/>
                  <a:pt x="4689" y="375"/>
                </a:cubicBezTo>
                <a:cubicBezTo>
                  <a:pt x="4689" y="168"/>
                  <a:pt x="4363" y="0"/>
                  <a:pt x="39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
    <p:spTree>
      <p:nvGrpSpPr>
        <p:cNvPr id="274" name="Shape 274"/>
        <p:cNvGrpSpPr/>
        <p:nvPr/>
      </p:nvGrpSpPr>
      <p:grpSpPr>
        <a:xfrm>
          <a:off x="0" y="0"/>
          <a:ext cx="0" cy="0"/>
          <a:chOff x="0" y="0"/>
          <a:chExt cx="0" cy="0"/>
        </a:xfrm>
      </p:grpSpPr>
      <p:sp>
        <p:nvSpPr>
          <p:cNvPr id="275" name="Google Shape;275;p32"/>
          <p:cNvSpPr/>
          <p:nvPr/>
        </p:nvSpPr>
        <p:spPr>
          <a:xfrm rot="-5400000">
            <a:off x="-666288" y="-188447"/>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458179" y="346051"/>
            <a:ext cx="712907" cy="730677"/>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a:off x="281046" y="1250700"/>
            <a:ext cx="353321" cy="3621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79" name="Shape 279"/>
        <p:cNvGrpSpPr/>
        <p:nvPr/>
      </p:nvGrpSpPr>
      <p:grpSpPr>
        <a:xfrm>
          <a:off x="0" y="0"/>
          <a:ext cx="0" cy="0"/>
          <a:chOff x="0" y="0"/>
          <a:chExt cx="0" cy="0"/>
        </a:xfrm>
      </p:grpSpPr>
      <p:sp>
        <p:nvSpPr>
          <p:cNvPr id="280" name="Google Shape;280;p33"/>
          <p:cNvSpPr/>
          <p:nvPr/>
        </p:nvSpPr>
        <p:spPr>
          <a:xfrm rot="4185495">
            <a:off x="6761352" y="1351062"/>
            <a:ext cx="3966053" cy="3860629"/>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82" name="Shape 282"/>
        <p:cNvGrpSpPr/>
        <p:nvPr/>
      </p:nvGrpSpPr>
      <p:grpSpPr>
        <a:xfrm>
          <a:off x="0" y="0"/>
          <a:ext cx="0" cy="0"/>
          <a:chOff x="0" y="0"/>
          <a:chExt cx="0" cy="0"/>
        </a:xfrm>
      </p:grpSpPr>
      <p:sp>
        <p:nvSpPr>
          <p:cNvPr id="283" name="Google Shape;283;p34"/>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4" name="Google Shape;284;p34"/>
          <p:cNvSpPr/>
          <p:nvPr/>
        </p:nvSpPr>
        <p:spPr>
          <a:xfrm flipH="1" rot="-5400000">
            <a:off x="-254813"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8168279" y="292503"/>
            <a:ext cx="412825" cy="42310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8581102" y="771181"/>
            <a:ext cx="241079" cy="247076"/>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87" name="Shape 287"/>
        <p:cNvGrpSpPr/>
        <p:nvPr/>
      </p:nvGrpSpPr>
      <p:grpSpPr>
        <a:xfrm>
          <a:off x="0" y="0"/>
          <a:ext cx="0" cy="0"/>
          <a:chOff x="0" y="0"/>
          <a:chExt cx="0" cy="0"/>
        </a:xfrm>
      </p:grpSpPr>
      <p:sp>
        <p:nvSpPr>
          <p:cNvPr id="288" name="Google Shape;288;p3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9" name="Google Shape;289;p35"/>
          <p:cNvSpPr/>
          <p:nvPr/>
        </p:nvSpPr>
        <p:spPr>
          <a:xfrm rot="5400000">
            <a:off x="5272412" y="1271825"/>
            <a:ext cx="3923738" cy="3819438"/>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a:off x="7594301" y="4071975"/>
            <a:ext cx="310326" cy="3180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8024829" y="3907018"/>
            <a:ext cx="632225" cy="6479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1699825" y="1339001"/>
            <a:ext cx="411953" cy="42219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4_1">
    <p:spTree>
      <p:nvGrpSpPr>
        <p:cNvPr id="293" name="Shape 293"/>
        <p:cNvGrpSpPr/>
        <p:nvPr/>
      </p:nvGrpSpPr>
      <p:grpSpPr>
        <a:xfrm>
          <a:off x="0" y="0"/>
          <a:ext cx="0" cy="0"/>
          <a:chOff x="0" y="0"/>
          <a:chExt cx="0" cy="0"/>
        </a:xfrm>
      </p:grpSpPr>
      <p:sp>
        <p:nvSpPr>
          <p:cNvPr id="294" name="Google Shape;294;p3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5" name="Google Shape;295;p36"/>
          <p:cNvSpPr/>
          <p:nvPr/>
        </p:nvSpPr>
        <p:spPr>
          <a:xfrm rot="-1799972">
            <a:off x="7107554" y="2597206"/>
            <a:ext cx="6240356" cy="3109502"/>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4_2">
    <p:spTree>
      <p:nvGrpSpPr>
        <p:cNvPr id="296" name="Shape 296"/>
        <p:cNvGrpSpPr/>
        <p:nvPr/>
      </p:nvGrpSpPr>
      <p:grpSpPr>
        <a:xfrm>
          <a:off x="0" y="0"/>
          <a:ext cx="0" cy="0"/>
          <a:chOff x="0" y="0"/>
          <a:chExt cx="0" cy="0"/>
        </a:xfrm>
      </p:grpSpPr>
      <p:sp>
        <p:nvSpPr>
          <p:cNvPr id="297" name="Google Shape;297;p3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8" name="Google Shape;298;p37"/>
          <p:cNvSpPr/>
          <p:nvPr/>
        </p:nvSpPr>
        <p:spPr>
          <a:xfrm rot="1014904">
            <a:off x="-1318421" y="2597169"/>
            <a:ext cx="6240387" cy="3109518"/>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8571976" y="1068075"/>
            <a:ext cx="310326" cy="3180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7975229" y="453793"/>
            <a:ext cx="632225" cy="6479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514025" y="4181301"/>
            <a:ext cx="411953" cy="42219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spTree>
      <p:nvGrpSpPr>
        <p:cNvPr id="302" name="Shape 302"/>
        <p:cNvGrpSpPr/>
        <p:nvPr/>
      </p:nvGrpSpPr>
      <p:grpSpPr>
        <a:xfrm>
          <a:off x="0" y="0"/>
          <a:ext cx="0" cy="0"/>
          <a:chOff x="0" y="0"/>
          <a:chExt cx="0" cy="0"/>
        </a:xfrm>
      </p:grpSpPr>
      <p:sp>
        <p:nvSpPr>
          <p:cNvPr id="303" name="Google Shape;303;p38"/>
          <p:cNvSpPr/>
          <p:nvPr/>
        </p:nvSpPr>
        <p:spPr>
          <a:xfrm flipH="1" rot="-5400000">
            <a:off x="-254813"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4" name="Google Shape;304;p38"/>
          <p:cNvSpPr txBox="1"/>
          <p:nvPr>
            <p:ph idx="1" type="body"/>
          </p:nvPr>
        </p:nvSpPr>
        <p:spPr>
          <a:xfrm>
            <a:off x="1243175" y="1385164"/>
            <a:ext cx="3488700" cy="3416400"/>
          </a:xfrm>
          <a:prstGeom prst="rect">
            <a:avLst/>
          </a:prstGeom>
        </p:spPr>
        <p:txBody>
          <a:bodyPr anchorCtr="0" anchor="t" bIns="91425" lIns="0" spcFirstLastPara="1" rIns="91425" wrap="square" tIns="91425">
            <a:noAutofit/>
          </a:bodyPr>
          <a:lstStyle>
            <a:lvl1pPr indent="-279400" lvl="0" marL="457200" rtl="0">
              <a:lnSpc>
                <a:spcPct val="100000"/>
              </a:lnSpc>
              <a:spcBef>
                <a:spcPts val="0"/>
              </a:spcBef>
              <a:spcAft>
                <a:spcPts val="0"/>
              </a:spcAft>
              <a:buClr>
                <a:schemeClr val="lt2"/>
              </a:buClr>
              <a:buSzPts val="800"/>
              <a:buFont typeface="Nunito Light"/>
              <a:buChar char="●"/>
              <a:defRPr sz="1000">
                <a:solidFill>
                  <a:schemeClr val="lt2"/>
                </a:solidFill>
              </a:defRPr>
            </a:lvl1pPr>
            <a:lvl2pPr indent="-304800" lvl="1" marL="914400" rtl="0">
              <a:spcBef>
                <a:spcPts val="1600"/>
              </a:spcBef>
              <a:spcAft>
                <a:spcPts val="0"/>
              </a:spcAft>
              <a:buClr>
                <a:schemeClr val="lt2"/>
              </a:buClr>
              <a:buSzPts val="1200"/>
              <a:buFont typeface="Nunito Light"/>
              <a:buChar char="○"/>
              <a:defRPr>
                <a:solidFill>
                  <a:schemeClr val="lt2"/>
                </a:solidFill>
              </a:defRPr>
            </a:lvl2pPr>
            <a:lvl3pPr indent="-304800" lvl="2" marL="1371600" rtl="0">
              <a:spcBef>
                <a:spcPts val="1600"/>
              </a:spcBef>
              <a:spcAft>
                <a:spcPts val="0"/>
              </a:spcAft>
              <a:buClr>
                <a:schemeClr val="lt2"/>
              </a:buClr>
              <a:buSzPts val="1200"/>
              <a:buFont typeface="Nunito Light"/>
              <a:buChar char="■"/>
              <a:defRPr>
                <a:solidFill>
                  <a:schemeClr val="lt2"/>
                </a:solidFill>
              </a:defRPr>
            </a:lvl3pPr>
            <a:lvl4pPr indent="-304800" lvl="3" marL="1828800" rtl="0">
              <a:spcBef>
                <a:spcPts val="1600"/>
              </a:spcBef>
              <a:spcAft>
                <a:spcPts val="0"/>
              </a:spcAft>
              <a:buClr>
                <a:schemeClr val="lt2"/>
              </a:buClr>
              <a:buSzPts val="1200"/>
              <a:buFont typeface="Nunito Light"/>
              <a:buChar char="●"/>
              <a:defRPr>
                <a:solidFill>
                  <a:schemeClr val="lt2"/>
                </a:solidFill>
              </a:defRPr>
            </a:lvl4pPr>
            <a:lvl5pPr indent="-304800" lvl="4" marL="2286000" rtl="0">
              <a:spcBef>
                <a:spcPts val="1600"/>
              </a:spcBef>
              <a:spcAft>
                <a:spcPts val="0"/>
              </a:spcAft>
              <a:buClr>
                <a:schemeClr val="lt2"/>
              </a:buClr>
              <a:buSzPts val="1200"/>
              <a:buFont typeface="Nunito Light"/>
              <a:buChar char="○"/>
              <a:defRPr>
                <a:solidFill>
                  <a:schemeClr val="lt2"/>
                </a:solidFill>
              </a:defRPr>
            </a:lvl5pPr>
            <a:lvl6pPr indent="-304800" lvl="5" marL="2743200" rtl="0">
              <a:spcBef>
                <a:spcPts val="1600"/>
              </a:spcBef>
              <a:spcAft>
                <a:spcPts val="0"/>
              </a:spcAft>
              <a:buClr>
                <a:schemeClr val="lt2"/>
              </a:buClr>
              <a:buSzPts val="1200"/>
              <a:buFont typeface="Nunito Light"/>
              <a:buChar char="■"/>
              <a:defRPr>
                <a:solidFill>
                  <a:schemeClr val="lt2"/>
                </a:solidFill>
              </a:defRPr>
            </a:lvl6pPr>
            <a:lvl7pPr indent="-304800" lvl="6" marL="3200400" rtl="0">
              <a:spcBef>
                <a:spcPts val="1600"/>
              </a:spcBef>
              <a:spcAft>
                <a:spcPts val="0"/>
              </a:spcAft>
              <a:buClr>
                <a:schemeClr val="lt2"/>
              </a:buClr>
              <a:buSzPts val="1200"/>
              <a:buFont typeface="Nunito Light"/>
              <a:buChar char="●"/>
              <a:defRPr>
                <a:solidFill>
                  <a:schemeClr val="lt2"/>
                </a:solidFill>
              </a:defRPr>
            </a:lvl7pPr>
            <a:lvl8pPr indent="-304800" lvl="7" marL="3657600" rtl="0">
              <a:spcBef>
                <a:spcPts val="1600"/>
              </a:spcBef>
              <a:spcAft>
                <a:spcPts val="0"/>
              </a:spcAft>
              <a:buClr>
                <a:schemeClr val="lt2"/>
              </a:buClr>
              <a:buSzPts val="1200"/>
              <a:buFont typeface="Nunito Light"/>
              <a:buChar char="○"/>
              <a:defRPr>
                <a:solidFill>
                  <a:schemeClr val="lt2"/>
                </a:solidFill>
              </a:defRPr>
            </a:lvl8pPr>
            <a:lvl9pPr indent="-304800" lvl="8" marL="4114800" rtl="0">
              <a:spcBef>
                <a:spcPts val="1600"/>
              </a:spcBef>
              <a:spcAft>
                <a:spcPts val="1600"/>
              </a:spcAft>
              <a:buClr>
                <a:schemeClr val="lt2"/>
              </a:buClr>
              <a:buSzPts val="1200"/>
              <a:buFont typeface="Nunito Light"/>
              <a:buChar char="■"/>
              <a:defRPr>
                <a:solidFill>
                  <a:schemeClr val="lt2"/>
                </a:solidFill>
              </a:defRPr>
            </a:lvl9pPr>
          </a:lstStyle>
          <a:p/>
        </p:txBody>
      </p:sp>
      <p:sp>
        <p:nvSpPr>
          <p:cNvPr id="305" name="Google Shape;305;p38"/>
          <p:cNvSpPr txBox="1"/>
          <p:nvPr>
            <p:ph idx="2" type="body"/>
          </p:nvPr>
        </p:nvSpPr>
        <p:spPr>
          <a:xfrm>
            <a:off x="4935300" y="1385177"/>
            <a:ext cx="3488700" cy="34164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Clr>
                <a:schemeClr val="lt2"/>
              </a:buClr>
              <a:buSzPts val="800"/>
              <a:buFont typeface="Nunito Light"/>
              <a:buChar char="●"/>
              <a:defRPr sz="1000">
                <a:solidFill>
                  <a:schemeClr val="lt2"/>
                </a:solidFill>
              </a:defRPr>
            </a:lvl1pPr>
            <a:lvl2pPr indent="-304800" lvl="1" marL="914400" rtl="0">
              <a:spcBef>
                <a:spcPts val="1600"/>
              </a:spcBef>
              <a:spcAft>
                <a:spcPts val="0"/>
              </a:spcAft>
              <a:buClr>
                <a:schemeClr val="lt2"/>
              </a:buClr>
              <a:buSzPts val="1200"/>
              <a:buFont typeface="Nunito Light"/>
              <a:buChar char="○"/>
              <a:defRPr>
                <a:solidFill>
                  <a:schemeClr val="lt2"/>
                </a:solidFill>
              </a:defRPr>
            </a:lvl2pPr>
            <a:lvl3pPr indent="-304800" lvl="2" marL="1371600" rtl="0">
              <a:spcBef>
                <a:spcPts val="1600"/>
              </a:spcBef>
              <a:spcAft>
                <a:spcPts val="0"/>
              </a:spcAft>
              <a:buClr>
                <a:schemeClr val="lt2"/>
              </a:buClr>
              <a:buSzPts val="1200"/>
              <a:buFont typeface="Nunito Light"/>
              <a:buChar char="■"/>
              <a:defRPr>
                <a:solidFill>
                  <a:schemeClr val="lt2"/>
                </a:solidFill>
              </a:defRPr>
            </a:lvl3pPr>
            <a:lvl4pPr indent="-304800" lvl="3" marL="1828800" rtl="0">
              <a:spcBef>
                <a:spcPts val="1600"/>
              </a:spcBef>
              <a:spcAft>
                <a:spcPts val="0"/>
              </a:spcAft>
              <a:buClr>
                <a:schemeClr val="lt2"/>
              </a:buClr>
              <a:buSzPts val="1200"/>
              <a:buFont typeface="Nunito Light"/>
              <a:buChar char="●"/>
              <a:defRPr>
                <a:solidFill>
                  <a:schemeClr val="lt2"/>
                </a:solidFill>
              </a:defRPr>
            </a:lvl4pPr>
            <a:lvl5pPr indent="-304800" lvl="4" marL="2286000" rtl="0">
              <a:spcBef>
                <a:spcPts val="1600"/>
              </a:spcBef>
              <a:spcAft>
                <a:spcPts val="0"/>
              </a:spcAft>
              <a:buClr>
                <a:schemeClr val="lt2"/>
              </a:buClr>
              <a:buSzPts val="1200"/>
              <a:buFont typeface="Nunito Light"/>
              <a:buChar char="○"/>
              <a:defRPr>
                <a:solidFill>
                  <a:schemeClr val="lt2"/>
                </a:solidFill>
              </a:defRPr>
            </a:lvl5pPr>
            <a:lvl6pPr indent="-304800" lvl="5" marL="2743200" rtl="0">
              <a:spcBef>
                <a:spcPts val="1600"/>
              </a:spcBef>
              <a:spcAft>
                <a:spcPts val="0"/>
              </a:spcAft>
              <a:buClr>
                <a:schemeClr val="lt2"/>
              </a:buClr>
              <a:buSzPts val="1200"/>
              <a:buFont typeface="Nunito Light"/>
              <a:buChar char="■"/>
              <a:defRPr>
                <a:solidFill>
                  <a:schemeClr val="lt2"/>
                </a:solidFill>
              </a:defRPr>
            </a:lvl6pPr>
            <a:lvl7pPr indent="-304800" lvl="6" marL="3200400" rtl="0">
              <a:spcBef>
                <a:spcPts val="1600"/>
              </a:spcBef>
              <a:spcAft>
                <a:spcPts val="0"/>
              </a:spcAft>
              <a:buClr>
                <a:schemeClr val="lt2"/>
              </a:buClr>
              <a:buSzPts val="1200"/>
              <a:buFont typeface="Nunito Light"/>
              <a:buChar char="●"/>
              <a:defRPr>
                <a:solidFill>
                  <a:schemeClr val="lt2"/>
                </a:solidFill>
              </a:defRPr>
            </a:lvl7pPr>
            <a:lvl8pPr indent="-304800" lvl="7" marL="3657600" rtl="0">
              <a:spcBef>
                <a:spcPts val="1600"/>
              </a:spcBef>
              <a:spcAft>
                <a:spcPts val="0"/>
              </a:spcAft>
              <a:buClr>
                <a:schemeClr val="lt2"/>
              </a:buClr>
              <a:buSzPts val="1200"/>
              <a:buFont typeface="Nunito Light"/>
              <a:buChar char="○"/>
              <a:defRPr>
                <a:solidFill>
                  <a:schemeClr val="lt2"/>
                </a:solidFill>
              </a:defRPr>
            </a:lvl8pPr>
            <a:lvl9pPr indent="-304800" lvl="8" marL="4114800" rtl="0">
              <a:spcBef>
                <a:spcPts val="1600"/>
              </a:spcBef>
              <a:spcAft>
                <a:spcPts val="1600"/>
              </a:spcAft>
              <a:buClr>
                <a:schemeClr val="lt2"/>
              </a:buClr>
              <a:buSzPts val="1200"/>
              <a:buFont typeface="Nunito Light"/>
              <a:buChar char="■"/>
              <a:defRPr>
                <a:solidFill>
                  <a:schemeClr val="lt2"/>
                </a:solidFill>
              </a:defRPr>
            </a:lvl9pPr>
          </a:lstStyle>
          <a:p/>
        </p:txBody>
      </p:sp>
      <p:sp>
        <p:nvSpPr>
          <p:cNvPr id="306" name="Google Shape;306;p3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chemeClr val="lt1"/>
        </a:solidFill>
      </p:bgPr>
    </p:bg>
    <p:spTree>
      <p:nvGrpSpPr>
        <p:cNvPr id="307" name="Shape 307"/>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8" name="Shape 30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3.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indent="-317500" lvl="1" marL="9144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hyperlink" Target="http://drive.google.com/file/d/1E7D5YAHPPI_HTs5MBHbhF3HdVyu8NU61/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hyperlink" Target="http://drive.google.com/file/d/15pytqsE8CPHPxymPNgZ-8bxxmzZMbACE/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hyperlink" Target="http://drive.google.com/file/d/1S6rm81BCnEVvTwCFs3EJy20Nubh8fBqL/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hyperlink" Target="http://drive.google.com/file/d/1M-dgD5WQlT3ZR37rTEIu966kq5f0fyib/view" TargetMode="External"/><Relationship Id="rId7"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www.kaggle.com/andrewmvd/face-mask-detection" TargetMode="External"/><Relationship Id="rId5" Type="http://schemas.openxmlformats.org/officeDocument/2006/relationships/hyperlink" Target="https://github.com/cabani/MaskedFace-Net" TargetMode="External"/><Relationship Id="rId6" Type="http://schemas.openxmlformats.org/officeDocument/2006/relationships/hyperlink" Target="http://drive.google.com/file/d/1Cs40tqxP88z6x-dsz8j9xFqDObh5FUpU/view" TargetMode="External"/><Relationship Id="rId7"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hyperlink" Target="http://drive.google.com/file/d/1_HTCAQ0JnRdcAqP-TXDjJtcOay2lpwBw/view" TargetMode="External"/><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5.png"/><Relationship Id="rId6" Type="http://schemas.openxmlformats.org/officeDocument/2006/relationships/hyperlink" Target="http://drive.google.com/file/d/14dmoetRxgKiYzaO0WCik5Vqk5nTPbnAY/view" TargetMode="External"/><Relationship Id="rId7"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hyperlink" Target="https://github.com/cabani/MaskedFace-Net" TargetMode="External"/><Relationship Id="rId9" Type="http://schemas.openxmlformats.org/officeDocument/2006/relationships/hyperlink" Target="http://drive.google.com/file/d/1UVP4wYQeUlyGE5cFV2Mn9z2tzsKrAD44/view" TargetMode="External"/><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27.png"/><Relationship Id="rId8" Type="http://schemas.openxmlformats.org/officeDocument/2006/relationships/image" Target="../media/image5.png"/><Relationship Id="rId10"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hyperlink" Target="http://drive.google.com/file/d/1KGBl8-O9uYNqG0cxJwSIDUgCSlDQZ-nu/view"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drive.google.com/file/d/113aBAUYIIkg3cjqHpQs037Nkq5B8U21k/view" TargetMode="External"/><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hyperlink" Target="http://drive.google.com/file/d/1ps-oqgP0BMJUvBPIiTK8KtQpZNsYdQjt/view" TargetMode="External"/><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hyperlink" Target="http://drive.google.com/file/d/1lmo4khnfWsxOl-Jl1NyUaWBoGHuJNU8w/view" TargetMode="External"/><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drive.google.com/file/d/1Cgmxy1Z9Q4mAy436mqRa3BSvFfsxXuSy/view"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drive.google.com/file/d/1PsDBqzc_PJB9k8ZDaDFZhJTNVATx1YnZ/view" TargetMode="Externa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drive.google.com/file/d/1Y3wdRUJhLqwyxl3Xdqs17J_vrNs1wTgw/view" TargetMode="Externa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hyperlink" Target="http://drive.google.com/file/d/1dLSeWWMI2U-HdUntryvqeWd2KT8-8VMj/view" TargetMode="Externa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hyperlink" Target="http://drive.google.com/file/d/1pqc3k0QCXMY6lg-lyDR-D_qc0nxCbBkv/view" TargetMode="External"/><Relationship Id="rId6"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hyperlink" Target="http://drive.google.com/file/d/1lQtLGELK3Mi0WANUzIPbpdVUQFPZYj_Z/view" TargetMode="External"/><Relationship Id="rId6"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hyperlink" Target="http://drive.google.com/file/d/10hb5p2vpYxIMgkXr0hNueAjY3aCGJf-o/view" TargetMode="Externa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hyperlink" Target="http://drive.google.com/file/d/1lalS-AXLAxqrKS4v4Nec80vRKiV9Onw_/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drive.google.com/file/d/1LdUKYQYezVaZjsHe901wkWNEgReoNo2i/view"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hyperlink" Target="http://drive.google.com/file/d/147nTExQKTqBPRIiUB2hnLScBKNHOViOH/view" TargetMode="External"/><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hyperlink" Target="https://arxiv.org/abs/1409.4842" TargetMode="External"/><Relationship Id="rId4" Type="http://schemas.openxmlformats.org/officeDocument/2006/relationships/image" Target="../media/image10.png"/><Relationship Id="rId5" Type="http://schemas.openxmlformats.org/officeDocument/2006/relationships/hyperlink" Target="http://drive.google.com/file/d/1o_AgZSdRB0sNOqH8mRwwAGjERusxqR2L/view" TargetMode="External"/><Relationship Id="rId6"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hyperlink" Target="http://drive.google.com/file/d/1qqPDKy2xBIO8HiBsquiJoVNxBgdVmtYr/view" TargetMode="Externa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hyperlink" Target="http://drive.google.com/file/d/18Bp6Lz1MbXicFD8C287nu-WdueJ4EB34/view" TargetMode="Externa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drive.google.com/file/d/1UMm12ysCY4GGuXDO-HWmMfESaxZarzkx/view" TargetMode="Externa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hyperlink" Target="http://drive.google.com/file/d/1MvftxjdQ1jA4zIwAIOmLUMcu-Li6s4sZ/view" TargetMode="External"/><Relationship Id="rId6"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hyperlink" Target="http://drive.google.com/file/d/1TBmFTiAcZ9vJ_NabwyfyPoo7ROlByUCW/view" TargetMode="External"/><Relationship Id="rId6"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drive.google.com/file/d/1RWkPPNl_NABi-HPQ1V4iS_Uzjd2o8z6_/view" TargetMode="Externa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hyperlink" Target="http://drive.google.com/file/d/1ps-oqgP0BMJUvBPIiTK8KtQpZNsYdQjt/view" TargetMode="External"/><Relationship Id="rId5"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drive.google.com/file/d/15Lti3ke9CBixEGiAiWR9KX-xjJu1B43H/view" TargetMode="External"/><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hyperlink" Target="http://drive.google.com/file/d/1pqc3k0QCXMY6lg-lyDR-D_qc0nxCbBkv/view" TargetMode="External"/><Relationship Id="rId4" Type="http://schemas.openxmlformats.org/officeDocument/2006/relationships/image" Target="../media/image1.png"/><Relationship Id="rId5" Type="http://schemas.openxmlformats.org/officeDocument/2006/relationships/image" Target="../media/image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hyperlink" Target="http://drive.google.com/file/d/1lQtLGELK3Mi0WANUzIPbpdVUQFPZYj_Z/view" TargetMode="External"/><Relationship Id="rId4" Type="http://schemas.openxmlformats.org/officeDocument/2006/relationships/image" Target="../media/image1.png"/><Relationship Id="rId5" Type="http://schemas.openxmlformats.org/officeDocument/2006/relationships/image" Target="../media/image17.jpg"/><Relationship Id="rId6" Type="http://schemas.openxmlformats.org/officeDocument/2006/relationships/image" Target="../media/image1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hyperlink" Target="http://drive.google.com/file/d/1MCnS9q-p4ldJCa28ouqi70w1kWsea9K3/view" TargetMode="External"/><Relationship Id="rId5"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hyperlink" Target="http://drive.google.com/file/d/1tGFtatmEdT3p_Sp8QTpJa8audnrgVjUg/view" TargetMode="Externa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hyperlink" Target="http://drive.google.com/file/d/1UJ2rckiIIZzzZWegQ_CHBEk5bDGWP7XC/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hyperlink" Target="http://drive.google.com/file/d/1HjYcjbx3pPd65dDn0Ijt8d0umI3wrR3Q/view" TargetMode="External"/><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hyperlink" Target="http://drive.google.com/file/d/1ttmc3jnuQdvh9Lq5sGPw_hjic-Rdqla8/view" TargetMode="External"/><Relationship Id="rId5"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drive.google.com/file/d/10loDZGrC4VRsQ9AHGT52OVN8gTvuIp8i/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drive.google.com/file/d/1dVOPb3XbPp9ityvqzBPBvLZpW0j5z-db/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drive.google.com/file/d/164zhWgGIpJhHJBud5-yaL8OjPLcu5td3/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hyperlink" Target="http://drive.google.com/file/d/1epDCO9BX9a9ZsoI5wh00cq2nkyWs5oKb/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41"/>
          <p:cNvGrpSpPr/>
          <p:nvPr/>
        </p:nvGrpSpPr>
        <p:grpSpPr>
          <a:xfrm>
            <a:off x="612273" y="-401710"/>
            <a:ext cx="1589730" cy="1612939"/>
            <a:chOff x="3605950" y="3926100"/>
            <a:chExt cx="657375" cy="667000"/>
          </a:xfrm>
        </p:grpSpPr>
        <p:sp>
          <p:nvSpPr>
            <p:cNvPr id="314" name="Google Shape;314;p41"/>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1"/>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41"/>
          <p:cNvSpPr txBox="1"/>
          <p:nvPr>
            <p:ph type="ctrTitle"/>
          </p:nvPr>
        </p:nvSpPr>
        <p:spPr>
          <a:xfrm>
            <a:off x="2307900" y="1325700"/>
            <a:ext cx="4528200" cy="249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FACE MASK DETECTION</a:t>
            </a:r>
            <a:endParaRPr sz="6000"/>
          </a:p>
        </p:txBody>
      </p:sp>
      <p:grpSp>
        <p:nvGrpSpPr>
          <p:cNvPr id="353" name="Google Shape;353;p41"/>
          <p:cNvGrpSpPr/>
          <p:nvPr/>
        </p:nvGrpSpPr>
        <p:grpSpPr>
          <a:xfrm>
            <a:off x="7136806" y="3025555"/>
            <a:ext cx="903819" cy="915039"/>
            <a:chOff x="4304200" y="4312250"/>
            <a:chExt cx="191325" cy="193700"/>
          </a:xfrm>
        </p:grpSpPr>
        <p:sp>
          <p:nvSpPr>
            <p:cNvPr id="354" name="Google Shape;354;p41"/>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2" name="Google Shape;392;p41"/>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393" name="Google Shape;393;p41" title="TITLE SLIDE.mp3">
            <a:hlinkClick r:id="rId4"/>
          </p:cNvPr>
          <p:cNvPicPr preferRelativeResize="0"/>
          <p:nvPr/>
        </p:nvPicPr>
        <p:blipFill>
          <a:blip r:embed="rId5">
            <a:alphaModFix/>
          </a:blip>
          <a:stretch>
            <a:fillRect/>
          </a:stretch>
        </p:blipFill>
        <p:spPr>
          <a:xfrm>
            <a:off x="49125" y="0"/>
            <a:ext cx="457200" cy="457200"/>
          </a:xfrm>
          <a:prstGeom prst="rect">
            <a:avLst/>
          </a:prstGeom>
          <a:noFill/>
          <a:ln>
            <a:noFill/>
          </a:ln>
        </p:spPr>
      </p:pic>
      <p:sp>
        <p:nvSpPr>
          <p:cNvPr id="394" name="Google Shape;394;p41"/>
          <p:cNvSpPr txBox="1"/>
          <p:nvPr/>
        </p:nvSpPr>
        <p:spPr>
          <a:xfrm>
            <a:off x="0" y="4697900"/>
            <a:ext cx="28515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CS 6220: Big Data Sys. &amp; Analytics</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50"/>
          <p:cNvSpPr txBox="1"/>
          <p:nvPr>
            <p:ph idx="1" type="subTitle"/>
          </p:nvPr>
        </p:nvSpPr>
        <p:spPr>
          <a:xfrm flipH="1" rot="-239">
            <a:off x="3275475" y="1965275"/>
            <a:ext cx="4312800" cy="1331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a:t>
            </a:r>
            <a:r>
              <a:rPr lang="en"/>
              <a:t>f 95% of the U.S. population began wearing masks, the expected death toll would drop by 50%.</a:t>
            </a:r>
            <a:r>
              <a:rPr lang="en"/>
              <a:t>”</a:t>
            </a:r>
            <a:endParaRPr/>
          </a:p>
        </p:txBody>
      </p:sp>
      <p:grpSp>
        <p:nvGrpSpPr>
          <p:cNvPr id="871" name="Google Shape;871;p50"/>
          <p:cNvGrpSpPr/>
          <p:nvPr/>
        </p:nvGrpSpPr>
        <p:grpSpPr>
          <a:xfrm>
            <a:off x="7842775" y="1827850"/>
            <a:ext cx="1317900" cy="1870500"/>
            <a:chOff x="7842775" y="1827850"/>
            <a:chExt cx="1317900" cy="1870500"/>
          </a:xfrm>
        </p:grpSpPr>
        <p:cxnSp>
          <p:nvCxnSpPr>
            <p:cNvPr id="872" name="Google Shape;872;p50"/>
            <p:cNvCxnSpPr/>
            <p:nvPr/>
          </p:nvCxnSpPr>
          <p:spPr>
            <a:xfrm>
              <a:off x="7842775" y="1827850"/>
              <a:ext cx="0" cy="1870500"/>
            </a:xfrm>
            <a:prstGeom prst="straightConnector1">
              <a:avLst/>
            </a:prstGeom>
            <a:noFill/>
            <a:ln cap="flat" cmpd="sng" w="9525">
              <a:solidFill>
                <a:schemeClr val="dk1"/>
              </a:solidFill>
              <a:prstDash val="solid"/>
              <a:round/>
              <a:headEnd len="med" w="med" type="none"/>
              <a:tailEnd len="med" w="med" type="none"/>
            </a:ln>
          </p:spPr>
        </p:cxnSp>
        <p:cxnSp>
          <p:nvCxnSpPr>
            <p:cNvPr id="873" name="Google Shape;873;p50"/>
            <p:cNvCxnSpPr/>
            <p:nvPr/>
          </p:nvCxnSpPr>
          <p:spPr>
            <a:xfrm>
              <a:off x="7842775" y="2748875"/>
              <a:ext cx="1317900" cy="0"/>
            </a:xfrm>
            <a:prstGeom prst="straightConnector1">
              <a:avLst/>
            </a:prstGeom>
            <a:noFill/>
            <a:ln cap="flat" cmpd="sng" w="9525">
              <a:solidFill>
                <a:schemeClr val="dk1"/>
              </a:solidFill>
              <a:prstDash val="solid"/>
              <a:round/>
              <a:headEnd len="med" w="med" type="none"/>
              <a:tailEnd len="med" w="med" type="none"/>
            </a:ln>
          </p:spPr>
        </p:cxnSp>
      </p:grpSp>
      <p:sp>
        <p:nvSpPr>
          <p:cNvPr id="874" name="Google Shape;874;p50"/>
          <p:cNvSpPr txBox="1"/>
          <p:nvPr/>
        </p:nvSpPr>
        <p:spPr>
          <a:xfrm flipH="1">
            <a:off x="3032175" y="3248350"/>
            <a:ext cx="4784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2C5F5"/>
                </a:solidFill>
                <a:latin typeface="Pathway Gothic One"/>
                <a:ea typeface="Pathway Gothic One"/>
                <a:cs typeface="Pathway Gothic One"/>
                <a:sym typeface="Pathway Gothic One"/>
              </a:rPr>
              <a:t>—Institute for Health Metrics and Evaluation</a:t>
            </a:r>
            <a:endParaRPr sz="2500">
              <a:solidFill>
                <a:srgbClr val="F2C5F5"/>
              </a:solidFill>
              <a:latin typeface="Pathway Gothic One"/>
              <a:ea typeface="Pathway Gothic One"/>
              <a:cs typeface="Pathway Gothic One"/>
              <a:sym typeface="Pathway Gothic One"/>
            </a:endParaRPr>
          </a:p>
        </p:txBody>
      </p:sp>
      <p:sp>
        <p:nvSpPr>
          <p:cNvPr id="875" name="Google Shape;875;p50"/>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876" name="Google Shape;876;p50" title="IHME (online-audio-converter.com).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5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is intended to….</a:t>
            </a:r>
            <a:endParaRPr/>
          </a:p>
        </p:txBody>
      </p:sp>
      <p:sp>
        <p:nvSpPr>
          <p:cNvPr id="882" name="Google Shape;882;p51"/>
          <p:cNvSpPr txBox="1"/>
          <p:nvPr>
            <p:ph idx="4294967295" type="body"/>
          </p:nvPr>
        </p:nvSpPr>
        <p:spPr>
          <a:xfrm>
            <a:off x="1514675" y="1465125"/>
            <a:ext cx="65664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identify an efficient means to identify proper mask-wearing such that it can be implemented effectively into real-world institutions.</a:t>
            </a:r>
            <a:endParaRPr/>
          </a:p>
        </p:txBody>
      </p:sp>
      <p:sp>
        <p:nvSpPr>
          <p:cNvPr id="883" name="Google Shape;883;p51"/>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884" name="Google Shape;884;p51" title="Intention (online-audio-converter.com).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5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Application</a:t>
            </a:r>
            <a:endParaRPr/>
          </a:p>
        </p:txBody>
      </p:sp>
      <p:sp>
        <p:nvSpPr>
          <p:cNvPr id="890" name="Google Shape;890;p52"/>
          <p:cNvSpPr txBox="1"/>
          <p:nvPr>
            <p:ph idx="4294967295" type="body"/>
          </p:nvPr>
        </p:nvSpPr>
        <p:spPr>
          <a:xfrm>
            <a:off x="521225" y="1101750"/>
            <a:ext cx="65664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many public areas like airport, hospital, office</a:t>
            </a:r>
            <a:endParaRPr/>
          </a:p>
        </p:txBody>
      </p:sp>
      <p:sp>
        <p:nvSpPr>
          <p:cNvPr id="891" name="Google Shape;891;p52"/>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892" name="Google Shape;892;p52"/>
          <p:cNvPicPr preferRelativeResize="0"/>
          <p:nvPr/>
        </p:nvPicPr>
        <p:blipFill>
          <a:blip r:embed="rId3">
            <a:alphaModFix/>
          </a:blip>
          <a:stretch>
            <a:fillRect/>
          </a:stretch>
        </p:blipFill>
        <p:spPr>
          <a:xfrm>
            <a:off x="3919775" y="2472300"/>
            <a:ext cx="3097490" cy="2127976"/>
          </a:xfrm>
          <a:prstGeom prst="rect">
            <a:avLst/>
          </a:prstGeom>
          <a:noFill/>
          <a:ln>
            <a:noFill/>
          </a:ln>
        </p:spPr>
      </p:pic>
      <p:pic>
        <p:nvPicPr>
          <p:cNvPr id="893" name="Google Shape;893;p52"/>
          <p:cNvPicPr preferRelativeResize="0"/>
          <p:nvPr/>
        </p:nvPicPr>
        <p:blipFill>
          <a:blip r:embed="rId4">
            <a:alphaModFix/>
          </a:blip>
          <a:stretch>
            <a:fillRect/>
          </a:stretch>
        </p:blipFill>
        <p:spPr>
          <a:xfrm>
            <a:off x="521225" y="2472288"/>
            <a:ext cx="2984859" cy="1682375"/>
          </a:xfrm>
          <a:prstGeom prst="rect">
            <a:avLst/>
          </a:prstGeom>
          <a:noFill/>
          <a:ln>
            <a:noFill/>
          </a:ln>
        </p:spPr>
      </p:pic>
      <p:pic>
        <p:nvPicPr>
          <p:cNvPr id="894" name="Google Shape;894;p52"/>
          <p:cNvPicPr preferRelativeResize="0"/>
          <p:nvPr/>
        </p:nvPicPr>
        <p:blipFill>
          <a:blip r:embed="rId5">
            <a:alphaModFix/>
          </a:blip>
          <a:stretch>
            <a:fillRect/>
          </a:stretch>
        </p:blipFill>
        <p:spPr>
          <a:xfrm>
            <a:off x="5566150" y="305321"/>
            <a:ext cx="3219401" cy="1814550"/>
          </a:xfrm>
          <a:prstGeom prst="rect">
            <a:avLst/>
          </a:prstGeom>
          <a:noFill/>
          <a:ln>
            <a:noFill/>
          </a:ln>
        </p:spPr>
      </p:pic>
      <p:pic>
        <p:nvPicPr>
          <p:cNvPr id="895" name="Google Shape;895;p52" title="Potential Application (online-audio-converter.com).mp3">
            <a:hlinkClick r:id="rId6"/>
          </p:cNvPr>
          <p:cNvPicPr preferRelativeResize="0"/>
          <p:nvPr/>
        </p:nvPicPr>
        <p:blipFill>
          <a:blip r:embed="rId7">
            <a:alphaModFix/>
          </a:blip>
          <a:stretch>
            <a:fillRect/>
          </a:stretch>
        </p:blipFill>
        <p:spPr>
          <a:xfrm>
            <a:off x="0" y="-4"/>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Dataset</a:t>
            </a:r>
            <a:endParaRPr/>
          </a:p>
        </p:txBody>
      </p:sp>
      <p:pic>
        <p:nvPicPr>
          <p:cNvPr id="901" name="Google Shape;901;p53"/>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902" name="Google Shape;902;p53"/>
          <p:cNvSpPr txBox="1"/>
          <p:nvPr/>
        </p:nvSpPr>
        <p:spPr>
          <a:xfrm>
            <a:off x="1339200" y="1202625"/>
            <a:ext cx="6625200" cy="3330300"/>
          </a:xfrm>
          <a:prstGeom prst="rect">
            <a:avLst/>
          </a:prstGeom>
          <a:noFill/>
          <a:ln>
            <a:noFill/>
          </a:ln>
        </p:spPr>
        <p:txBody>
          <a:bodyPr anchorCtr="0" anchor="t" bIns="91425" lIns="91425" spcFirstLastPara="1" rIns="91425" wrap="square" tIns="91425">
            <a:noAutofit/>
          </a:bodyPr>
          <a:lstStyle/>
          <a:p>
            <a:pPr indent="-266700" lvl="0" marL="342900" rtl="0" algn="l">
              <a:lnSpc>
                <a:spcPct val="115000"/>
              </a:lnSpc>
              <a:spcBef>
                <a:spcPts val="0"/>
              </a:spcBef>
              <a:spcAft>
                <a:spcPts val="0"/>
              </a:spcAft>
              <a:buSzPts val="1600"/>
              <a:buChar char="•"/>
            </a:pPr>
            <a:r>
              <a:rPr lang="en">
                <a:solidFill>
                  <a:schemeClr val="lt2"/>
                </a:solidFill>
                <a:uFill>
                  <a:noFill/>
                </a:uFill>
                <a:latin typeface="Hind"/>
                <a:ea typeface="Hind"/>
                <a:cs typeface="Hind"/>
                <a:sym typeface="Hind"/>
                <a:hlinkClick r:id="rId4">
                  <a:extLst>
                    <a:ext uri="{A12FA001-AC4F-418D-AE19-62706E023703}">
                      <ahyp:hlinkClr val="tx"/>
                    </a:ext>
                  </a:extLst>
                </a:hlinkClick>
              </a:rPr>
              <a:t>Kaggle Face Mask Detection Dataset</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853 images belonging to 3 classes</a:t>
            </a:r>
            <a:endParaRPr>
              <a:solidFill>
                <a:schemeClr val="lt2"/>
              </a:solidFill>
              <a:latin typeface="Hind"/>
              <a:ea typeface="Hind"/>
              <a:cs typeface="Hind"/>
              <a:sym typeface="Hind"/>
            </a:endParaRPr>
          </a:p>
          <a:p>
            <a:pPr indent="-266700" lvl="2" marL="1028700" rtl="0" algn="l">
              <a:lnSpc>
                <a:spcPct val="135714"/>
              </a:lnSpc>
              <a:spcBef>
                <a:spcPts val="0"/>
              </a:spcBef>
              <a:spcAft>
                <a:spcPts val="0"/>
              </a:spcAft>
              <a:buClr>
                <a:srgbClr val="44546A"/>
              </a:buClr>
              <a:buSzPts val="1600"/>
              <a:buChar char="•"/>
            </a:pPr>
            <a:r>
              <a:rPr lang="en">
                <a:solidFill>
                  <a:schemeClr val="lt2"/>
                </a:solidFill>
                <a:latin typeface="Hind"/>
                <a:ea typeface="Hind"/>
                <a:cs typeface="Hind"/>
                <a:sym typeface="Hind"/>
              </a:rPr>
              <a:t>With_mask, mask_weared_incorrect, without_mask</a:t>
            </a:r>
            <a:endParaRPr>
              <a:solidFill>
                <a:schemeClr val="lt2"/>
              </a:solidFill>
              <a:latin typeface="Hind"/>
              <a:ea typeface="Hind"/>
              <a:cs typeface="Hind"/>
              <a:sym typeface="Hind"/>
            </a:endParaRPr>
          </a:p>
          <a:p>
            <a:pPr indent="-254000" lvl="2" marL="1028700" rtl="0" algn="l">
              <a:lnSpc>
                <a:spcPct val="135714"/>
              </a:lnSpc>
              <a:spcBef>
                <a:spcPts val="0"/>
              </a:spcBef>
              <a:spcAft>
                <a:spcPts val="0"/>
              </a:spcAft>
              <a:buClr>
                <a:schemeClr val="lt2"/>
              </a:buClr>
              <a:buSzPts val="1400"/>
              <a:buFont typeface="Hind"/>
              <a:buChar char="•"/>
            </a:pPr>
            <a:r>
              <a:rPr lang="en">
                <a:solidFill>
                  <a:schemeClr val="lt2"/>
                </a:solidFill>
                <a:latin typeface="Hind"/>
                <a:ea typeface="Hind"/>
                <a:cs typeface="Hind"/>
                <a:sym typeface="Hind"/>
              </a:rPr>
              <a:t>Total Size: 388 MB</a:t>
            </a:r>
            <a:endParaRPr>
              <a:solidFill>
                <a:schemeClr val="lt2"/>
              </a:solidFill>
              <a:latin typeface="Hind"/>
              <a:ea typeface="Hind"/>
              <a:cs typeface="Hind"/>
              <a:sym typeface="Hind"/>
            </a:endParaRPr>
          </a:p>
          <a:p>
            <a:pPr indent="-266700" lvl="0" marL="342900" rtl="0" algn="l">
              <a:lnSpc>
                <a:spcPct val="115000"/>
              </a:lnSpc>
              <a:spcBef>
                <a:spcPts val="0"/>
              </a:spcBef>
              <a:spcAft>
                <a:spcPts val="0"/>
              </a:spcAft>
              <a:buSzPts val="1600"/>
              <a:buChar char="•"/>
            </a:pPr>
            <a:r>
              <a:rPr lang="en">
                <a:solidFill>
                  <a:schemeClr val="lt2"/>
                </a:solidFill>
                <a:uFill>
                  <a:noFill/>
                </a:uFill>
                <a:latin typeface="Hind"/>
                <a:ea typeface="Hind"/>
                <a:cs typeface="Hind"/>
                <a:sym typeface="Hind"/>
                <a:hlinkClick r:id="rId5">
                  <a:extLst>
                    <a:ext uri="{A12FA001-AC4F-418D-AE19-62706E023703}">
                      <ahyp:hlinkClr val="tx"/>
                    </a:ext>
                  </a:extLst>
                </a:hlinkClick>
              </a:rPr>
              <a:t>MaskedFace-Net Dataset</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Over 60,000 images of correctly worn masks</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Over 60,000 images of incorrectly worn masks over chin or mouth-only</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Computer-generated</a:t>
            </a:r>
            <a:endParaRPr>
              <a:solidFill>
                <a:schemeClr val="lt2"/>
              </a:solidFill>
              <a:latin typeface="Hind"/>
              <a:ea typeface="Hind"/>
              <a:cs typeface="Hind"/>
              <a:sym typeface="Hind"/>
            </a:endParaRPr>
          </a:p>
          <a:p>
            <a:pPr indent="-266700" lvl="0" marL="342900" rtl="0" algn="l">
              <a:lnSpc>
                <a:spcPct val="115000"/>
              </a:lnSpc>
              <a:spcBef>
                <a:spcPts val="0"/>
              </a:spcBef>
              <a:spcAft>
                <a:spcPts val="0"/>
              </a:spcAft>
              <a:buSzPts val="1600"/>
              <a:buChar char="•"/>
            </a:pPr>
            <a:r>
              <a:rPr lang="en">
                <a:solidFill>
                  <a:schemeClr val="lt2"/>
                </a:solidFill>
                <a:latin typeface="Hind"/>
                <a:ea typeface="Hind"/>
                <a:cs typeface="Hind"/>
                <a:sym typeface="Hind"/>
              </a:rPr>
              <a:t>Self-Collected Dataset</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86 images of volunteers (ie., friends) with hands covering face with hands or shirt</a:t>
            </a:r>
            <a:endParaRPr>
              <a:solidFill>
                <a:schemeClr val="lt2"/>
              </a:solidFill>
              <a:latin typeface="Hind"/>
              <a:ea typeface="Hind"/>
              <a:cs typeface="Hind"/>
              <a:sym typeface="Hind"/>
            </a:endParaRPr>
          </a:p>
          <a:p>
            <a:pPr indent="0" lvl="0" marL="0" rtl="0" algn="l">
              <a:spcBef>
                <a:spcPts val="0"/>
              </a:spcBef>
              <a:spcAft>
                <a:spcPts val="0"/>
              </a:spcAft>
              <a:buNone/>
            </a:pPr>
            <a:r>
              <a:t/>
            </a:r>
            <a:endParaRPr>
              <a:solidFill>
                <a:schemeClr val="lt2"/>
              </a:solidFill>
              <a:latin typeface="Hind"/>
              <a:ea typeface="Hind"/>
              <a:cs typeface="Hind"/>
              <a:sym typeface="Hind"/>
            </a:endParaRPr>
          </a:p>
        </p:txBody>
      </p:sp>
      <p:sp>
        <p:nvSpPr>
          <p:cNvPr id="903" name="Google Shape;903;p53"/>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904" name="Google Shape;904;p53" title="Datasets (online-audio-converter.com).mp3">
            <a:hlinkClick r:id="rId6"/>
          </p:cNvPr>
          <p:cNvPicPr preferRelativeResize="0"/>
          <p:nvPr/>
        </p:nvPicPr>
        <p:blipFill>
          <a:blip r:embed="rId7">
            <a:alphaModFix/>
          </a:blip>
          <a:stretch>
            <a:fillRect/>
          </a:stretch>
        </p:blipFill>
        <p:spPr>
          <a:xfrm>
            <a:off x="264450" y="0"/>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grpSp>
        <p:nvGrpSpPr>
          <p:cNvPr id="909" name="Google Shape;909;p54"/>
          <p:cNvGrpSpPr/>
          <p:nvPr/>
        </p:nvGrpSpPr>
        <p:grpSpPr>
          <a:xfrm>
            <a:off x="5755523" y="1943415"/>
            <a:ext cx="1589730" cy="1612939"/>
            <a:chOff x="3605950" y="3926100"/>
            <a:chExt cx="657375" cy="667000"/>
          </a:xfrm>
        </p:grpSpPr>
        <p:sp>
          <p:nvSpPr>
            <p:cNvPr id="910" name="Google Shape;910;p54"/>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4"/>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4"/>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4"/>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4"/>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4"/>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4"/>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4"/>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4"/>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4"/>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4"/>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4"/>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4"/>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4"/>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4"/>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4"/>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4"/>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4"/>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4"/>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4"/>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4"/>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4"/>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4"/>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4"/>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4"/>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4"/>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4"/>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4"/>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4"/>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4"/>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4"/>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4"/>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4"/>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54"/>
          <p:cNvSpPr txBox="1"/>
          <p:nvPr>
            <p:ph idx="1" type="body"/>
          </p:nvPr>
        </p:nvSpPr>
        <p:spPr>
          <a:xfrm>
            <a:off x="1123460" y="223200"/>
            <a:ext cx="6123000" cy="12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athway Gothic One"/>
                <a:ea typeface="Pathway Gothic One"/>
                <a:cs typeface="Pathway Gothic One"/>
                <a:sym typeface="Pathway Gothic One"/>
              </a:rPr>
              <a:t>Incorrectly Worn Face Masks - Motivation</a:t>
            </a:r>
            <a:endParaRPr sz="3000">
              <a:solidFill>
                <a:srgbClr val="FFFFFF"/>
              </a:solidFill>
              <a:latin typeface="Pathway Gothic One"/>
              <a:ea typeface="Pathway Gothic One"/>
              <a:cs typeface="Pathway Gothic One"/>
              <a:sym typeface="Pathway Gothic One"/>
            </a:endParaRPr>
          </a:p>
        </p:txBody>
      </p:sp>
      <p:sp>
        <p:nvSpPr>
          <p:cNvPr id="949" name="Google Shape;949;p54"/>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54"/>
          <p:cNvGrpSpPr/>
          <p:nvPr/>
        </p:nvGrpSpPr>
        <p:grpSpPr>
          <a:xfrm>
            <a:off x="7246456" y="751018"/>
            <a:ext cx="903819" cy="915039"/>
            <a:chOff x="4304200" y="4312250"/>
            <a:chExt cx="191325" cy="193700"/>
          </a:xfrm>
        </p:grpSpPr>
        <p:sp>
          <p:nvSpPr>
            <p:cNvPr id="951" name="Google Shape;951;p54"/>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4"/>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4"/>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4"/>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4"/>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4"/>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4"/>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4"/>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4"/>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4"/>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4"/>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4"/>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4"/>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4"/>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4"/>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4"/>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4"/>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4"/>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4"/>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4"/>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4"/>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4"/>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4"/>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4"/>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4"/>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4"/>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4"/>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4"/>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4"/>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9" name="Google Shape;989;p54"/>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990" name="Google Shape;990;p54"/>
          <p:cNvPicPr preferRelativeResize="0"/>
          <p:nvPr/>
        </p:nvPicPr>
        <p:blipFill>
          <a:blip r:embed="rId4">
            <a:alphaModFix/>
          </a:blip>
          <a:stretch>
            <a:fillRect/>
          </a:stretch>
        </p:blipFill>
        <p:spPr>
          <a:xfrm>
            <a:off x="4383175" y="1518977"/>
            <a:ext cx="3767099" cy="2094475"/>
          </a:xfrm>
          <a:prstGeom prst="rect">
            <a:avLst/>
          </a:prstGeom>
          <a:noFill/>
          <a:ln>
            <a:noFill/>
          </a:ln>
        </p:spPr>
      </p:pic>
      <p:sp>
        <p:nvSpPr>
          <p:cNvPr id="991" name="Google Shape;991;p54"/>
          <p:cNvSpPr txBox="1"/>
          <p:nvPr/>
        </p:nvSpPr>
        <p:spPr>
          <a:xfrm>
            <a:off x="4323975" y="3531975"/>
            <a:ext cx="37299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747474"/>
                </a:solidFill>
                <a:latin typeface="Roboto"/>
                <a:ea typeface="Roboto"/>
                <a:cs typeface="Roboto"/>
                <a:sym typeface="Roboto"/>
              </a:rPr>
              <a:t>Photo Source: malaikaaroraofficial/Instagram</a:t>
            </a:r>
            <a:endParaRPr>
              <a:latin typeface="Hind"/>
              <a:ea typeface="Hind"/>
              <a:cs typeface="Hind"/>
              <a:sym typeface="Hind"/>
            </a:endParaRPr>
          </a:p>
        </p:txBody>
      </p:sp>
      <p:sp>
        <p:nvSpPr>
          <p:cNvPr id="992" name="Google Shape;992;p54"/>
          <p:cNvSpPr txBox="1"/>
          <p:nvPr/>
        </p:nvSpPr>
        <p:spPr>
          <a:xfrm>
            <a:off x="259025" y="1250725"/>
            <a:ext cx="3767100" cy="3478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Want to detect instances where a face mask is improperly worn</a:t>
            </a:r>
            <a:endParaRPr>
              <a:solidFill>
                <a:schemeClr val="dk1"/>
              </a:solidFill>
              <a:latin typeface="Hind"/>
              <a:ea typeface="Hind"/>
              <a:cs typeface="Hind"/>
              <a:sym typeface="Hind"/>
            </a:endParaRPr>
          </a:p>
          <a:p>
            <a:pPr indent="0" lvl="0" marL="457200" rtl="0" algn="l">
              <a:spcBef>
                <a:spcPts val="0"/>
              </a:spcBef>
              <a:spcAft>
                <a:spcPts val="0"/>
              </a:spcAft>
              <a:buNone/>
            </a:pPr>
            <a:r>
              <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Masks are effective only when completely covering mouth and nose</a:t>
            </a:r>
            <a:endParaRPr>
              <a:solidFill>
                <a:schemeClr val="dk1"/>
              </a:solidFill>
              <a:latin typeface="Hind"/>
              <a:ea typeface="Hind"/>
              <a:cs typeface="Hind"/>
              <a:sym typeface="Hind"/>
            </a:endParaRPr>
          </a:p>
          <a:p>
            <a:pPr indent="0" lvl="0" marL="457200" rtl="0" algn="l">
              <a:spcBef>
                <a:spcPts val="0"/>
              </a:spcBef>
              <a:spcAft>
                <a:spcPts val="0"/>
              </a:spcAft>
              <a:buNone/>
            </a:pPr>
            <a:r>
              <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Properly worn face masks are key to public health!</a:t>
            </a:r>
            <a:endParaRPr>
              <a:solidFill>
                <a:schemeClr val="dk1"/>
              </a:solidFill>
              <a:latin typeface="Hind"/>
              <a:ea typeface="Hind"/>
              <a:cs typeface="Hind"/>
              <a:sym typeface="Hind"/>
            </a:endParaRPr>
          </a:p>
        </p:txBody>
      </p:sp>
      <p:sp>
        <p:nvSpPr>
          <p:cNvPr id="993" name="Google Shape;993;p54"/>
          <p:cNvSpPr txBox="1"/>
          <p:nvPr/>
        </p:nvSpPr>
        <p:spPr>
          <a:xfrm>
            <a:off x="8110225" y="4758675"/>
            <a:ext cx="903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Tianyi Liu</a:t>
            </a:r>
            <a:endParaRPr>
              <a:latin typeface="Hind"/>
              <a:ea typeface="Hind"/>
              <a:cs typeface="Hind"/>
              <a:sym typeface="Hind"/>
            </a:endParaRPr>
          </a:p>
        </p:txBody>
      </p:sp>
      <p:pic>
        <p:nvPicPr>
          <p:cNvPr id="994" name="Google Shape;994;p54" title="IncorrectFaceMasks1.mp3">
            <a:hlinkClick r:id="rId5"/>
          </p:cNvPr>
          <p:cNvPicPr preferRelativeResize="0"/>
          <p:nvPr/>
        </p:nvPicPr>
        <p:blipFill>
          <a:blip r:embed="rId6">
            <a:alphaModFix/>
          </a:blip>
          <a:stretch>
            <a:fillRect/>
          </a:stretch>
        </p:blipFill>
        <p:spPr>
          <a:xfrm>
            <a:off x="0" y="0"/>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grpSp>
        <p:nvGrpSpPr>
          <p:cNvPr id="999" name="Google Shape;999;p55"/>
          <p:cNvGrpSpPr/>
          <p:nvPr/>
        </p:nvGrpSpPr>
        <p:grpSpPr>
          <a:xfrm>
            <a:off x="5755523" y="1943415"/>
            <a:ext cx="1589730" cy="1612939"/>
            <a:chOff x="3605950" y="3926100"/>
            <a:chExt cx="657375" cy="667000"/>
          </a:xfrm>
        </p:grpSpPr>
        <p:sp>
          <p:nvSpPr>
            <p:cNvPr id="1000" name="Google Shape;1000;p55"/>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5"/>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5"/>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5"/>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5"/>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5"/>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5"/>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5"/>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5"/>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5"/>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5"/>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5"/>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55"/>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 name="Google Shape;1039;p55"/>
          <p:cNvGrpSpPr/>
          <p:nvPr/>
        </p:nvGrpSpPr>
        <p:grpSpPr>
          <a:xfrm>
            <a:off x="7246456" y="751018"/>
            <a:ext cx="903819" cy="915039"/>
            <a:chOff x="4304200" y="4312250"/>
            <a:chExt cx="191325" cy="193700"/>
          </a:xfrm>
        </p:grpSpPr>
        <p:sp>
          <p:nvSpPr>
            <p:cNvPr id="1040" name="Google Shape;1040;p55"/>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5"/>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5"/>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5"/>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5"/>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5"/>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5"/>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5"/>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5"/>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5"/>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5"/>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5"/>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5"/>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5"/>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5"/>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5"/>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5"/>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5"/>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5"/>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5"/>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5"/>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8" name="Google Shape;1078;p55"/>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079" name="Google Shape;1079;p55"/>
          <p:cNvSpPr txBox="1"/>
          <p:nvPr/>
        </p:nvSpPr>
        <p:spPr>
          <a:xfrm>
            <a:off x="1379600" y="223200"/>
            <a:ext cx="5631900" cy="8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athway Gothic One"/>
                <a:ea typeface="Pathway Gothic One"/>
                <a:cs typeface="Pathway Gothic One"/>
                <a:sym typeface="Pathway Gothic One"/>
              </a:rPr>
              <a:t>Incorrectly Worn Face Masks - Motivation</a:t>
            </a:r>
            <a:endParaRPr sz="3000">
              <a:solidFill>
                <a:srgbClr val="FFFFFF"/>
              </a:solidFill>
              <a:latin typeface="Pathway Gothic One"/>
              <a:ea typeface="Pathway Gothic One"/>
              <a:cs typeface="Pathway Gothic One"/>
              <a:sym typeface="Pathway Gothic One"/>
            </a:endParaRPr>
          </a:p>
        </p:txBody>
      </p:sp>
      <p:sp>
        <p:nvSpPr>
          <p:cNvPr id="1080" name="Google Shape;1080;p55"/>
          <p:cNvSpPr txBox="1"/>
          <p:nvPr/>
        </p:nvSpPr>
        <p:spPr>
          <a:xfrm>
            <a:off x="325650" y="1076725"/>
            <a:ext cx="4246200" cy="3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Pathway Gothic One"/>
                <a:ea typeface="Pathway Gothic One"/>
                <a:cs typeface="Pathway Gothic One"/>
                <a:sym typeface="Pathway Gothic One"/>
              </a:rPr>
              <a:t>Potential Malicious Users</a:t>
            </a:r>
            <a:endParaRPr sz="28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Some companies, such as Uber, are requiring users to complete a face scan to comply with new mask-wearing requirements</a:t>
            </a:r>
            <a:endParaRPr sz="1600">
              <a:solidFill>
                <a:schemeClr val="dk1"/>
              </a:solidFill>
              <a:latin typeface="Pathway Gothic One"/>
              <a:ea typeface="Pathway Gothic One"/>
              <a:cs typeface="Pathway Gothic One"/>
              <a:sym typeface="Pathway Gothic One"/>
            </a:endParaRPr>
          </a:p>
          <a:p>
            <a:pPr indent="0" lvl="0" marL="457200" rtl="0" algn="l">
              <a:spcBef>
                <a:spcPts val="0"/>
              </a:spcBef>
              <a:spcAft>
                <a:spcPts val="0"/>
              </a:spcAft>
              <a:buNone/>
            </a:pPr>
            <a:r>
              <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Malicious users can potentially circumvent algorithm that only checks that mouth and nose are covered</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Want to create algorithm robust against easy attacks that could potentially defeat a generic algorithm</a:t>
            </a:r>
            <a:endParaRPr sz="1600">
              <a:solidFill>
                <a:schemeClr val="dk1"/>
              </a:solidFill>
              <a:latin typeface="Pathway Gothic One"/>
              <a:ea typeface="Pathway Gothic One"/>
              <a:cs typeface="Pathway Gothic One"/>
              <a:sym typeface="Pathway Gothic One"/>
            </a:endParaRPr>
          </a:p>
        </p:txBody>
      </p:sp>
      <p:pic>
        <p:nvPicPr>
          <p:cNvPr id="1081" name="Google Shape;1081;p55"/>
          <p:cNvPicPr preferRelativeResize="0"/>
          <p:nvPr/>
        </p:nvPicPr>
        <p:blipFill>
          <a:blip r:embed="rId4">
            <a:alphaModFix/>
          </a:blip>
          <a:stretch>
            <a:fillRect/>
          </a:stretch>
        </p:blipFill>
        <p:spPr>
          <a:xfrm rot="5400000">
            <a:off x="4387413" y="2239940"/>
            <a:ext cx="2141252" cy="1605923"/>
          </a:xfrm>
          <a:prstGeom prst="rect">
            <a:avLst/>
          </a:prstGeom>
          <a:noFill/>
          <a:ln>
            <a:noFill/>
          </a:ln>
        </p:spPr>
      </p:pic>
      <p:pic>
        <p:nvPicPr>
          <p:cNvPr id="1082" name="Google Shape;1082;p55"/>
          <p:cNvPicPr preferRelativeResize="0"/>
          <p:nvPr/>
        </p:nvPicPr>
        <p:blipFill>
          <a:blip r:embed="rId5">
            <a:alphaModFix/>
          </a:blip>
          <a:stretch>
            <a:fillRect/>
          </a:stretch>
        </p:blipFill>
        <p:spPr>
          <a:xfrm>
            <a:off x="6491167" y="1973800"/>
            <a:ext cx="2126433" cy="2141250"/>
          </a:xfrm>
          <a:prstGeom prst="rect">
            <a:avLst/>
          </a:prstGeom>
          <a:noFill/>
          <a:ln>
            <a:noFill/>
          </a:ln>
        </p:spPr>
      </p:pic>
      <p:sp>
        <p:nvSpPr>
          <p:cNvPr id="1083" name="Google Shape;1083;p55"/>
          <p:cNvSpPr txBox="1"/>
          <p:nvPr/>
        </p:nvSpPr>
        <p:spPr>
          <a:xfrm>
            <a:off x="8110225" y="4758675"/>
            <a:ext cx="903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Tianyi Liu</a:t>
            </a:r>
            <a:endParaRPr>
              <a:latin typeface="Hind"/>
              <a:ea typeface="Hind"/>
              <a:cs typeface="Hind"/>
              <a:sym typeface="Hind"/>
            </a:endParaRPr>
          </a:p>
        </p:txBody>
      </p:sp>
      <p:pic>
        <p:nvPicPr>
          <p:cNvPr id="1084" name="Google Shape;1084;p55" title="IncorrectFaceMasks2.mp3">
            <a:hlinkClick r:id="rId6"/>
          </p:cNvPr>
          <p:cNvPicPr preferRelativeResize="0"/>
          <p:nvPr/>
        </p:nvPicPr>
        <p:blipFill>
          <a:blip r:embed="rId7">
            <a:alphaModFix/>
          </a:blip>
          <a:stretch>
            <a:fillRect/>
          </a:stretch>
        </p:blipFill>
        <p:spPr>
          <a:xfrm>
            <a:off x="0" y="0"/>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grpSp>
        <p:nvGrpSpPr>
          <p:cNvPr id="1089" name="Google Shape;1089;p56"/>
          <p:cNvGrpSpPr/>
          <p:nvPr/>
        </p:nvGrpSpPr>
        <p:grpSpPr>
          <a:xfrm>
            <a:off x="5755523" y="1943415"/>
            <a:ext cx="1589730" cy="1612939"/>
            <a:chOff x="3605950" y="3926100"/>
            <a:chExt cx="657375" cy="667000"/>
          </a:xfrm>
        </p:grpSpPr>
        <p:sp>
          <p:nvSpPr>
            <p:cNvPr id="1090" name="Google Shape;1090;p56"/>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56"/>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56"/>
          <p:cNvGrpSpPr/>
          <p:nvPr/>
        </p:nvGrpSpPr>
        <p:grpSpPr>
          <a:xfrm>
            <a:off x="7246456" y="751018"/>
            <a:ext cx="903819" cy="915039"/>
            <a:chOff x="4304200" y="4312250"/>
            <a:chExt cx="191325" cy="193700"/>
          </a:xfrm>
        </p:grpSpPr>
        <p:sp>
          <p:nvSpPr>
            <p:cNvPr id="1130" name="Google Shape;1130;p56"/>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8" name="Google Shape;1168;p56"/>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169" name="Google Shape;1169;p56"/>
          <p:cNvSpPr txBox="1"/>
          <p:nvPr/>
        </p:nvSpPr>
        <p:spPr>
          <a:xfrm>
            <a:off x="1379600" y="223200"/>
            <a:ext cx="6161700" cy="8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athway Gothic One"/>
                <a:ea typeface="Pathway Gothic One"/>
                <a:cs typeface="Pathway Gothic One"/>
                <a:sym typeface="Pathway Gothic One"/>
              </a:rPr>
              <a:t>Incorrectly Worn Face Masks - Additional Datasets</a:t>
            </a:r>
            <a:endParaRPr sz="3000">
              <a:solidFill>
                <a:srgbClr val="FFFFFF"/>
              </a:solidFill>
              <a:latin typeface="Pathway Gothic One"/>
              <a:ea typeface="Pathway Gothic One"/>
              <a:cs typeface="Pathway Gothic One"/>
              <a:sym typeface="Pathway Gothic One"/>
            </a:endParaRPr>
          </a:p>
        </p:txBody>
      </p:sp>
      <p:sp>
        <p:nvSpPr>
          <p:cNvPr id="1170" name="Google Shape;1170;p56"/>
          <p:cNvSpPr txBox="1"/>
          <p:nvPr/>
        </p:nvSpPr>
        <p:spPr>
          <a:xfrm>
            <a:off x="325650" y="1076725"/>
            <a:ext cx="3826200" cy="3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athway Gothic One"/>
                <a:ea typeface="Pathway Gothic One"/>
                <a:cs typeface="Pathway Gothic One"/>
                <a:sym typeface="Pathway Gothic One"/>
              </a:rPr>
              <a:t>MaskedFace-Net Dataset</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rPr lang="en" sz="1600" u="sng">
                <a:solidFill>
                  <a:schemeClr val="hlink"/>
                </a:solidFill>
                <a:latin typeface="Pathway Gothic One"/>
                <a:ea typeface="Pathway Gothic One"/>
                <a:cs typeface="Pathway Gothic One"/>
                <a:sym typeface="Pathway Gothic One"/>
                <a:hlinkClick r:id="rId4"/>
              </a:rPr>
              <a:t>https://github.com/cabani/MaskedFace-Net</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Over 60,000 images of correctly worn masks</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Over 60,000 images of incorrectly worn masks over chin or mouth-only</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Computer-generated</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rPr lang="en" sz="1600">
                <a:solidFill>
                  <a:schemeClr val="dk1"/>
                </a:solidFill>
                <a:latin typeface="Pathway Gothic One"/>
                <a:ea typeface="Pathway Gothic One"/>
                <a:cs typeface="Pathway Gothic One"/>
                <a:sym typeface="Pathway Gothic One"/>
              </a:rPr>
              <a:t>Self-Collected Dataset</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86 images of volunteers (ie., friends) </a:t>
            </a:r>
            <a:endParaRPr sz="1600">
              <a:solidFill>
                <a:schemeClr val="dk1"/>
              </a:solidFill>
              <a:latin typeface="Pathway Gothic One"/>
              <a:ea typeface="Pathway Gothic One"/>
              <a:cs typeface="Pathway Gothic One"/>
              <a:sym typeface="Pathway Gothic One"/>
            </a:endParaRPr>
          </a:p>
          <a:p>
            <a:pPr indent="457200" lvl="0" marL="0" rtl="0" algn="l">
              <a:spcBef>
                <a:spcPts val="0"/>
              </a:spcBef>
              <a:spcAft>
                <a:spcPts val="0"/>
              </a:spcAft>
              <a:buNone/>
            </a:pPr>
            <a:r>
              <a:rPr lang="en" sz="1600">
                <a:solidFill>
                  <a:schemeClr val="dk1"/>
                </a:solidFill>
                <a:latin typeface="Pathway Gothic One"/>
                <a:ea typeface="Pathway Gothic One"/>
                <a:cs typeface="Pathway Gothic One"/>
                <a:sym typeface="Pathway Gothic One"/>
              </a:rPr>
              <a:t>covering face with hands or shirt</a:t>
            </a:r>
            <a:endParaRPr sz="1600">
              <a:solidFill>
                <a:schemeClr val="dk1"/>
              </a:solidFill>
              <a:latin typeface="Pathway Gothic One"/>
              <a:ea typeface="Pathway Gothic One"/>
              <a:cs typeface="Pathway Gothic One"/>
              <a:sym typeface="Pathway Gothic One"/>
            </a:endParaRPr>
          </a:p>
        </p:txBody>
      </p:sp>
      <p:sp>
        <p:nvSpPr>
          <p:cNvPr id="1171" name="Google Shape;1171;p56"/>
          <p:cNvSpPr txBox="1"/>
          <p:nvPr/>
        </p:nvSpPr>
        <p:spPr>
          <a:xfrm>
            <a:off x="8110225" y="4758675"/>
            <a:ext cx="903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Tianyi Liu</a:t>
            </a:r>
            <a:endParaRPr>
              <a:latin typeface="Hind"/>
              <a:ea typeface="Hind"/>
              <a:cs typeface="Hind"/>
              <a:sym typeface="Hind"/>
            </a:endParaRPr>
          </a:p>
        </p:txBody>
      </p:sp>
      <p:pic>
        <p:nvPicPr>
          <p:cNvPr id="1172" name="Google Shape;1172;p56"/>
          <p:cNvPicPr preferRelativeResize="0"/>
          <p:nvPr/>
        </p:nvPicPr>
        <p:blipFill>
          <a:blip r:embed="rId5">
            <a:alphaModFix/>
          </a:blip>
          <a:stretch>
            <a:fillRect/>
          </a:stretch>
        </p:blipFill>
        <p:spPr>
          <a:xfrm>
            <a:off x="4729963" y="983088"/>
            <a:ext cx="1738626" cy="1738626"/>
          </a:xfrm>
          <a:prstGeom prst="rect">
            <a:avLst/>
          </a:prstGeom>
          <a:noFill/>
          <a:ln>
            <a:noFill/>
          </a:ln>
        </p:spPr>
      </p:pic>
      <p:pic>
        <p:nvPicPr>
          <p:cNvPr id="1173" name="Google Shape;1173;p56"/>
          <p:cNvPicPr preferRelativeResize="0"/>
          <p:nvPr/>
        </p:nvPicPr>
        <p:blipFill>
          <a:blip r:embed="rId6">
            <a:alphaModFix/>
          </a:blip>
          <a:stretch>
            <a:fillRect/>
          </a:stretch>
        </p:blipFill>
        <p:spPr>
          <a:xfrm>
            <a:off x="6628375" y="962075"/>
            <a:ext cx="1412250" cy="1780646"/>
          </a:xfrm>
          <a:prstGeom prst="rect">
            <a:avLst/>
          </a:prstGeom>
          <a:noFill/>
          <a:ln>
            <a:noFill/>
          </a:ln>
        </p:spPr>
      </p:pic>
      <p:pic>
        <p:nvPicPr>
          <p:cNvPr id="1174" name="Google Shape;1174;p56"/>
          <p:cNvPicPr preferRelativeResize="0"/>
          <p:nvPr/>
        </p:nvPicPr>
        <p:blipFill>
          <a:blip r:embed="rId7">
            <a:alphaModFix/>
          </a:blip>
          <a:stretch>
            <a:fillRect/>
          </a:stretch>
        </p:blipFill>
        <p:spPr>
          <a:xfrm rot="5400000">
            <a:off x="4587725" y="3118999"/>
            <a:ext cx="1907749" cy="1430801"/>
          </a:xfrm>
          <a:prstGeom prst="rect">
            <a:avLst/>
          </a:prstGeom>
          <a:noFill/>
          <a:ln cap="flat" cmpd="sng" w="38100">
            <a:solidFill>
              <a:schemeClr val="dk2"/>
            </a:solidFill>
            <a:prstDash val="solid"/>
            <a:round/>
            <a:headEnd len="sm" w="sm" type="none"/>
            <a:tailEnd len="sm" w="sm" type="none"/>
          </a:ln>
        </p:spPr>
      </p:pic>
      <p:pic>
        <p:nvPicPr>
          <p:cNvPr id="1175" name="Google Shape;1175;p56"/>
          <p:cNvPicPr preferRelativeResize="0"/>
          <p:nvPr/>
        </p:nvPicPr>
        <p:blipFill>
          <a:blip r:embed="rId8">
            <a:alphaModFix/>
          </a:blip>
          <a:stretch>
            <a:fillRect/>
          </a:stretch>
        </p:blipFill>
        <p:spPr>
          <a:xfrm>
            <a:off x="6628375" y="2878100"/>
            <a:ext cx="1933725" cy="1947175"/>
          </a:xfrm>
          <a:prstGeom prst="rect">
            <a:avLst/>
          </a:prstGeom>
          <a:noFill/>
          <a:ln>
            <a:noFill/>
          </a:ln>
        </p:spPr>
      </p:pic>
      <p:cxnSp>
        <p:nvCxnSpPr>
          <p:cNvPr id="1176" name="Google Shape;1176;p56"/>
          <p:cNvCxnSpPr/>
          <p:nvPr/>
        </p:nvCxnSpPr>
        <p:spPr>
          <a:xfrm flipH="1" rot="10800000">
            <a:off x="-170225" y="2797375"/>
            <a:ext cx="9177000" cy="7500"/>
          </a:xfrm>
          <a:prstGeom prst="straightConnector1">
            <a:avLst/>
          </a:prstGeom>
          <a:noFill/>
          <a:ln cap="flat" cmpd="sng" w="28575">
            <a:solidFill>
              <a:srgbClr val="000000"/>
            </a:solidFill>
            <a:prstDash val="solid"/>
            <a:round/>
            <a:headEnd len="med" w="med" type="none"/>
            <a:tailEnd len="med" w="med" type="none"/>
          </a:ln>
        </p:spPr>
      </p:cxnSp>
      <p:pic>
        <p:nvPicPr>
          <p:cNvPr id="1177" name="Google Shape;1177;p56" title="IncorrectFaceMasks3.mp3">
            <a:hlinkClick r:id="rId9"/>
          </p:cNvPr>
          <p:cNvPicPr preferRelativeResize="0"/>
          <p:nvPr/>
        </p:nvPicPr>
        <p:blipFill>
          <a:blip r:embed="rId10">
            <a:alphaModFix/>
          </a:blip>
          <a:stretch>
            <a:fillRect/>
          </a:stretch>
        </p:blipFill>
        <p:spPr>
          <a:xfrm>
            <a:off x="62525" y="82800"/>
            <a:ext cx="457200"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57"/>
          <p:cNvSpPr txBox="1"/>
          <p:nvPr>
            <p:ph idx="6"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Models</a:t>
            </a:r>
            <a:endParaRPr>
              <a:solidFill>
                <a:schemeClr val="dk1"/>
              </a:solidFill>
            </a:endParaRPr>
          </a:p>
        </p:txBody>
      </p:sp>
      <p:sp>
        <p:nvSpPr>
          <p:cNvPr id="1183" name="Google Shape;1183;p57"/>
          <p:cNvSpPr txBox="1"/>
          <p:nvPr>
            <p:ph type="ctrTitle"/>
          </p:nvPr>
        </p:nvSpPr>
        <p:spPr>
          <a:xfrm flipH="1">
            <a:off x="4923503" y="139107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SSD</a:t>
            </a:r>
            <a:endParaRPr/>
          </a:p>
        </p:txBody>
      </p:sp>
      <p:sp>
        <p:nvSpPr>
          <p:cNvPr id="1184" name="Google Shape;1184;p57"/>
          <p:cNvSpPr txBox="1"/>
          <p:nvPr>
            <p:ph idx="1" type="subTitle"/>
          </p:nvPr>
        </p:nvSpPr>
        <p:spPr>
          <a:xfrm flipH="1">
            <a:off x="4778153" y="1809318"/>
            <a:ext cx="18513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Detection Using Single Shot Detector</a:t>
            </a:r>
            <a:endParaRPr/>
          </a:p>
        </p:txBody>
      </p:sp>
      <p:sp>
        <p:nvSpPr>
          <p:cNvPr id="1185" name="Google Shape;1185;p57"/>
          <p:cNvSpPr txBox="1"/>
          <p:nvPr>
            <p:ph idx="4" type="ctrTitle"/>
          </p:nvPr>
        </p:nvSpPr>
        <p:spPr>
          <a:xfrm flipH="1">
            <a:off x="2659903" y="139107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Faster RCNN</a:t>
            </a:r>
            <a:endParaRPr/>
          </a:p>
        </p:txBody>
      </p:sp>
      <p:sp>
        <p:nvSpPr>
          <p:cNvPr id="1186" name="Google Shape;1186;p57"/>
          <p:cNvSpPr txBox="1"/>
          <p:nvPr>
            <p:ph idx="5" type="subTitle"/>
          </p:nvPr>
        </p:nvSpPr>
        <p:spPr>
          <a:xfrm flipH="1">
            <a:off x="2514550" y="1806276"/>
            <a:ext cx="1851300" cy="95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a faster version of R-CNN, predict and classify masks as bounding boxes</a:t>
            </a:r>
            <a:endParaRPr/>
          </a:p>
        </p:txBody>
      </p:sp>
      <p:grpSp>
        <p:nvGrpSpPr>
          <p:cNvPr id="1187" name="Google Shape;1187;p57"/>
          <p:cNvGrpSpPr/>
          <p:nvPr/>
        </p:nvGrpSpPr>
        <p:grpSpPr>
          <a:xfrm>
            <a:off x="2760906" y="2900372"/>
            <a:ext cx="1358569" cy="1262169"/>
            <a:chOff x="1747059" y="3809689"/>
            <a:chExt cx="1786650" cy="1659875"/>
          </a:xfrm>
        </p:grpSpPr>
        <p:sp>
          <p:nvSpPr>
            <p:cNvPr id="1188" name="Google Shape;1188;p57"/>
            <p:cNvSpPr/>
            <p:nvPr/>
          </p:nvSpPr>
          <p:spPr>
            <a:xfrm>
              <a:off x="1747059" y="3809689"/>
              <a:ext cx="1786650" cy="1659875"/>
            </a:xfrm>
            <a:custGeom>
              <a:rect b="b" l="l" r="r" t="t"/>
              <a:pathLst>
                <a:path extrusionOk="0" h="66395" w="71466">
                  <a:moveTo>
                    <a:pt x="48319" y="0"/>
                  </a:moveTo>
                  <a:cubicBezTo>
                    <a:pt x="46576" y="0"/>
                    <a:pt x="45019" y="2098"/>
                    <a:pt x="43130" y="2338"/>
                  </a:cubicBezTo>
                  <a:cubicBezTo>
                    <a:pt x="43006" y="2353"/>
                    <a:pt x="42883" y="2360"/>
                    <a:pt x="42760" y="2360"/>
                  </a:cubicBezTo>
                  <a:cubicBezTo>
                    <a:pt x="41367" y="2360"/>
                    <a:pt x="40026" y="1470"/>
                    <a:pt x="38630" y="1470"/>
                  </a:cubicBezTo>
                  <a:cubicBezTo>
                    <a:pt x="38553" y="1470"/>
                    <a:pt x="38477" y="1473"/>
                    <a:pt x="38400" y="1479"/>
                  </a:cubicBezTo>
                  <a:cubicBezTo>
                    <a:pt x="36427" y="1596"/>
                    <a:pt x="34980" y="3570"/>
                    <a:pt x="33828" y="4859"/>
                  </a:cubicBezTo>
                  <a:cubicBezTo>
                    <a:pt x="33319" y="5426"/>
                    <a:pt x="32714" y="5895"/>
                    <a:pt x="32030" y="6208"/>
                  </a:cubicBezTo>
                  <a:cubicBezTo>
                    <a:pt x="31486" y="6461"/>
                    <a:pt x="31013" y="6571"/>
                    <a:pt x="30593" y="6571"/>
                  </a:cubicBezTo>
                  <a:cubicBezTo>
                    <a:pt x="27837" y="6571"/>
                    <a:pt x="27352" y="1850"/>
                    <a:pt x="24096" y="1850"/>
                  </a:cubicBezTo>
                  <a:cubicBezTo>
                    <a:pt x="23976" y="1850"/>
                    <a:pt x="23852" y="1856"/>
                    <a:pt x="23724" y="1869"/>
                  </a:cubicBezTo>
                  <a:cubicBezTo>
                    <a:pt x="22708" y="1987"/>
                    <a:pt x="21790" y="2495"/>
                    <a:pt x="21145" y="3276"/>
                  </a:cubicBezTo>
                  <a:cubicBezTo>
                    <a:pt x="19601" y="5074"/>
                    <a:pt x="20402" y="6911"/>
                    <a:pt x="20558" y="8729"/>
                  </a:cubicBezTo>
                  <a:cubicBezTo>
                    <a:pt x="20637" y="9921"/>
                    <a:pt x="20344" y="11308"/>
                    <a:pt x="19288" y="11875"/>
                  </a:cubicBezTo>
                  <a:cubicBezTo>
                    <a:pt x="18253" y="12442"/>
                    <a:pt x="16748" y="12031"/>
                    <a:pt x="15966" y="12930"/>
                  </a:cubicBezTo>
                  <a:cubicBezTo>
                    <a:pt x="15028" y="14005"/>
                    <a:pt x="16064" y="15920"/>
                    <a:pt x="15126" y="16995"/>
                  </a:cubicBezTo>
                  <a:cubicBezTo>
                    <a:pt x="14344" y="17933"/>
                    <a:pt x="12800" y="17503"/>
                    <a:pt x="11706" y="18050"/>
                  </a:cubicBezTo>
                  <a:cubicBezTo>
                    <a:pt x="9869" y="19008"/>
                    <a:pt x="10533" y="21978"/>
                    <a:pt x="9263" y="23659"/>
                  </a:cubicBezTo>
                  <a:cubicBezTo>
                    <a:pt x="8384" y="24851"/>
                    <a:pt x="6742" y="25105"/>
                    <a:pt x="5277" y="25418"/>
                  </a:cubicBezTo>
                  <a:cubicBezTo>
                    <a:pt x="3811" y="25711"/>
                    <a:pt x="2169" y="26356"/>
                    <a:pt x="1739" y="27782"/>
                  </a:cubicBezTo>
                  <a:cubicBezTo>
                    <a:pt x="1329" y="29228"/>
                    <a:pt x="2384" y="30674"/>
                    <a:pt x="2658" y="32160"/>
                  </a:cubicBezTo>
                  <a:cubicBezTo>
                    <a:pt x="2990" y="33997"/>
                    <a:pt x="2111" y="35697"/>
                    <a:pt x="880" y="37202"/>
                  </a:cubicBezTo>
                  <a:cubicBezTo>
                    <a:pt x="0" y="38296"/>
                    <a:pt x="254" y="39918"/>
                    <a:pt x="1427" y="40700"/>
                  </a:cubicBezTo>
                  <a:cubicBezTo>
                    <a:pt x="1974" y="41051"/>
                    <a:pt x="2482" y="41462"/>
                    <a:pt x="2951" y="41911"/>
                  </a:cubicBezTo>
                  <a:cubicBezTo>
                    <a:pt x="4085" y="43064"/>
                    <a:pt x="4847" y="44667"/>
                    <a:pt x="4534" y="46289"/>
                  </a:cubicBezTo>
                  <a:cubicBezTo>
                    <a:pt x="4221" y="47911"/>
                    <a:pt x="2873" y="49318"/>
                    <a:pt x="3127" y="50920"/>
                  </a:cubicBezTo>
                  <a:cubicBezTo>
                    <a:pt x="3381" y="52601"/>
                    <a:pt x="5198" y="53539"/>
                    <a:pt x="6860" y="53910"/>
                  </a:cubicBezTo>
                  <a:cubicBezTo>
                    <a:pt x="8521" y="54301"/>
                    <a:pt x="10358" y="54477"/>
                    <a:pt x="11550" y="55688"/>
                  </a:cubicBezTo>
                  <a:cubicBezTo>
                    <a:pt x="12605" y="56763"/>
                    <a:pt x="12976" y="58483"/>
                    <a:pt x="14285" y="59225"/>
                  </a:cubicBezTo>
                  <a:cubicBezTo>
                    <a:pt x="15575" y="59949"/>
                    <a:pt x="17314" y="59401"/>
                    <a:pt x="18604" y="60105"/>
                  </a:cubicBezTo>
                  <a:cubicBezTo>
                    <a:pt x="20246" y="61023"/>
                    <a:pt x="20422" y="63427"/>
                    <a:pt x="21926" y="64502"/>
                  </a:cubicBezTo>
                  <a:cubicBezTo>
                    <a:pt x="22507" y="64925"/>
                    <a:pt x="23197" y="65091"/>
                    <a:pt x="23911" y="65091"/>
                  </a:cubicBezTo>
                  <a:cubicBezTo>
                    <a:pt x="24615" y="65091"/>
                    <a:pt x="25342" y="64930"/>
                    <a:pt x="26011" y="64697"/>
                  </a:cubicBezTo>
                  <a:cubicBezTo>
                    <a:pt x="27340" y="64228"/>
                    <a:pt x="28590" y="63486"/>
                    <a:pt x="29997" y="63290"/>
                  </a:cubicBezTo>
                  <a:cubicBezTo>
                    <a:pt x="30036" y="63284"/>
                    <a:pt x="30075" y="63281"/>
                    <a:pt x="30115" y="63281"/>
                  </a:cubicBezTo>
                  <a:cubicBezTo>
                    <a:pt x="30845" y="63281"/>
                    <a:pt x="31635" y="64290"/>
                    <a:pt x="32284" y="65440"/>
                  </a:cubicBezTo>
                  <a:cubicBezTo>
                    <a:pt x="32640" y="66066"/>
                    <a:pt x="33283" y="66394"/>
                    <a:pt x="33932" y="66394"/>
                  </a:cubicBezTo>
                  <a:cubicBezTo>
                    <a:pt x="34457" y="66394"/>
                    <a:pt x="34987" y="66179"/>
                    <a:pt x="35371" y="65733"/>
                  </a:cubicBezTo>
                  <a:cubicBezTo>
                    <a:pt x="36675" y="64199"/>
                    <a:pt x="38280" y="62722"/>
                    <a:pt x="39761" y="62722"/>
                  </a:cubicBezTo>
                  <a:cubicBezTo>
                    <a:pt x="39789" y="62722"/>
                    <a:pt x="39818" y="62722"/>
                    <a:pt x="39846" y="62724"/>
                  </a:cubicBezTo>
                  <a:cubicBezTo>
                    <a:pt x="41908" y="62828"/>
                    <a:pt x="44547" y="64807"/>
                    <a:pt x="46675" y="64807"/>
                  </a:cubicBezTo>
                  <a:cubicBezTo>
                    <a:pt x="46927" y="64807"/>
                    <a:pt x="47173" y="64779"/>
                    <a:pt x="47409" y="64717"/>
                  </a:cubicBezTo>
                  <a:cubicBezTo>
                    <a:pt x="49930" y="64052"/>
                    <a:pt x="51259" y="58072"/>
                    <a:pt x="52979" y="56118"/>
                  </a:cubicBezTo>
                  <a:cubicBezTo>
                    <a:pt x="55676" y="53031"/>
                    <a:pt x="59525" y="54301"/>
                    <a:pt x="61929" y="50979"/>
                  </a:cubicBezTo>
                  <a:cubicBezTo>
                    <a:pt x="62593" y="50060"/>
                    <a:pt x="62359" y="48907"/>
                    <a:pt x="62300" y="47852"/>
                  </a:cubicBezTo>
                  <a:cubicBezTo>
                    <a:pt x="62222" y="46738"/>
                    <a:pt x="62496" y="45644"/>
                    <a:pt x="63062" y="44706"/>
                  </a:cubicBezTo>
                  <a:cubicBezTo>
                    <a:pt x="64665" y="42165"/>
                    <a:pt x="67518" y="41696"/>
                    <a:pt x="69492" y="39683"/>
                  </a:cubicBezTo>
                  <a:cubicBezTo>
                    <a:pt x="71465" y="37671"/>
                    <a:pt x="71016" y="33860"/>
                    <a:pt x="68632" y="32355"/>
                  </a:cubicBezTo>
                  <a:cubicBezTo>
                    <a:pt x="67381" y="31573"/>
                    <a:pt x="65701" y="31319"/>
                    <a:pt x="64919" y="30069"/>
                  </a:cubicBezTo>
                  <a:cubicBezTo>
                    <a:pt x="64411" y="29248"/>
                    <a:pt x="64430" y="28212"/>
                    <a:pt x="64469" y="27235"/>
                  </a:cubicBezTo>
                  <a:lnTo>
                    <a:pt x="64899" y="18304"/>
                  </a:lnTo>
                  <a:cubicBezTo>
                    <a:pt x="64958" y="16975"/>
                    <a:pt x="64958" y="15451"/>
                    <a:pt x="63981" y="14552"/>
                  </a:cubicBezTo>
                  <a:cubicBezTo>
                    <a:pt x="63101" y="13731"/>
                    <a:pt x="61773" y="13712"/>
                    <a:pt x="60600" y="13595"/>
                  </a:cubicBezTo>
                  <a:cubicBezTo>
                    <a:pt x="59428" y="13477"/>
                    <a:pt x="58060" y="13028"/>
                    <a:pt x="57708" y="11894"/>
                  </a:cubicBezTo>
                  <a:cubicBezTo>
                    <a:pt x="57376" y="10761"/>
                    <a:pt x="58216" y="9452"/>
                    <a:pt x="57727" y="8377"/>
                  </a:cubicBezTo>
                  <a:cubicBezTo>
                    <a:pt x="56965" y="6677"/>
                    <a:pt x="54249" y="7654"/>
                    <a:pt x="52666" y="6677"/>
                  </a:cubicBezTo>
                  <a:cubicBezTo>
                    <a:pt x="50458" y="5328"/>
                    <a:pt x="51494" y="1010"/>
                    <a:pt x="49051" y="130"/>
                  </a:cubicBezTo>
                  <a:cubicBezTo>
                    <a:pt x="48802" y="40"/>
                    <a:pt x="48559" y="0"/>
                    <a:pt x="48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2979200" y="5010300"/>
              <a:ext cx="136825" cy="179800"/>
            </a:xfrm>
            <a:custGeom>
              <a:rect b="b" l="l" r="r" t="t"/>
              <a:pathLst>
                <a:path extrusionOk="0" h="7192" w="5473">
                  <a:moveTo>
                    <a:pt x="801" y="0"/>
                  </a:moveTo>
                  <a:lnTo>
                    <a:pt x="0" y="508"/>
                  </a:lnTo>
                  <a:cubicBezTo>
                    <a:pt x="1427" y="2795"/>
                    <a:pt x="2990" y="5042"/>
                    <a:pt x="4651" y="7192"/>
                  </a:cubicBezTo>
                  <a:cubicBezTo>
                    <a:pt x="4925" y="6996"/>
                    <a:pt x="5179" y="6820"/>
                    <a:pt x="5472" y="6664"/>
                  </a:cubicBezTo>
                  <a:cubicBezTo>
                    <a:pt x="3811" y="4534"/>
                    <a:pt x="2248" y="2306"/>
                    <a:pt x="80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2685075" y="5220375"/>
              <a:ext cx="43025" cy="167600"/>
            </a:xfrm>
            <a:custGeom>
              <a:rect b="b" l="l" r="r" t="t"/>
              <a:pathLst>
                <a:path extrusionOk="0" h="6704" w="1721">
                  <a:moveTo>
                    <a:pt x="959" y="0"/>
                  </a:moveTo>
                  <a:lnTo>
                    <a:pt x="1" y="59"/>
                  </a:lnTo>
                  <a:cubicBezTo>
                    <a:pt x="79" y="1661"/>
                    <a:pt x="529" y="5120"/>
                    <a:pt x="802" y="6703"/>
                  </a:cubicBezTo>
                  <a:cubicBezTo>
                    <a:pt x="1076" y="6547"/>
                    <a:pt x="1388" y="6430"/>
                    <a:pt x="1721" y="6352"/>
                  </a:cubicBezTo>
                  <a:cubicBezTo>
                    <a:pt x="1467" y="4866"/>
                    <a:pt x="1037" y="1505"/>
                    <a:pt x="959"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2791600" y="3863650"/>
              <a:ext cx="52775" cy="166150"/>
            </a:xfrm>
            <a:custGeom>
              <a:rect b="b" l="l" r="r" t="t"/>
              <a:pathLst>
                <a:path extrusionOk="0" h="6646" w="2111">
                  <a:moveTo>
                    <a:pt x="2111" y="1"/>
                  </a:moveTo>
                  <a:cubicBezTo>
                    <a:pt x="1857" y="79"/>
                    <a:pt x="1603" y="157"/>
                    <a:pt x="1349" y="196"/>
                  </a:cubicBezTo>
                  <a:cubicBezTo>
                    <a:pt x="1251" y="196"/>
                    <a:pt x="1153" y="216"/>
                    <a:pt x="1075" y="216"/>
                  </a:cubicBezTo>
                  <a:cubicBezTo>
                    <a:pt x="547" y="2307"/>
                    <a:pt x="196" y="4417"/>
                    <a:pt x="0" y="6567"/>
                  </a:cubicBezTo>
                  <a:lnTo>
                    <a:pt x="958" y="6645"/>
                  </a:lnTo>
                  <a:cubicBezTo>
                    <a:pt x="1153" y="4398"/>
                    <a:pt x="1544" y="2170"/>
                    <a:pt x="21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3149700" y="4841750"/>
              <a:ext cx="177375" cy="102125"/>
            </a:xfrm>
            <a:custGeom>
              <a:rect b="b" l="l" r="r" t="t"/>
              <a:pathLst>
                <a:path extrusionOk="0" h="4085" w="7095">
                  <a:moveTo>
                    <a:pt x="411" y="0"/>
                  </a:moveTo>
                  <a:lnTo>
                    <a:pt x="0" y="880"/>
                  </a:lnTo>
                  <a:lnTo>
                    <a:pt x="6625" y="4085"/>
                  </a:lnTo>
                  <a:cubicBezTo>
                    <a:pt x="6723" y="3850"/>
                    <a:pt x="6840" y="3635"/>
                    <a:pt x="6957" y="3420"/>
                  </a:cubicBezTo>
                  <a:cubicBezTo>
                    <a:pt x="6996" y="3362"/>
                    <a:pt x="7055" y="3303"/>
                    <a:pt x="7094" y="3244"/>
                  </a:cubicBezTo>
                  <a:lnTo>
                    <a:pt x="411" y="0"/>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2213150" y="5163700"/>
              <a:ext cx="124600" cy="165150"/>
            </a:xfrm>
            <a:custGeom>
              <a:rect b="b" l="l" r="r" t="t"/>
              <a:pathLst>
                <a:path extrusionOk="0" h="6606" w="4984">
                  <a:moveTo>
                    <a:pt x="4221" y="1"/>
                  </a:moveTo>
                  <a:cubicBezTo>
                    <a:pt x="2736" y="1916"/>
                    <a:pt x="1310" y="3928"/>
                    <a:pt x="0" y="5980"/>
                  </a:cubicBezTo>
                  <a:cubicBezTo>
                    <a:pt x="274" y="6137"/>
                    <a:pt x="528" y="6352"/>
                    <a:pt x="743" y="6606"/>
                  </a:cubicBezTo>
                  <a:cubicBezTo>
                    <a:pt x="2072" y="4534"/>
                    <a:pt x="3479" y="2521"/>
                    <a:pt x="4984" y="587"/>
                  </a:cubicBezTo>
                  <a:lnTo>
                    <a:pt x="4221" y="1"/>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3212725" y="4518325"/>
              <a:ext cx="149525" cy="73300"/>
            </a:xfrm>
            <a:custGeom>
              <a:rect b="b" l="l" r="r" t="t"/>
              <a:pathLst>
                <a:path extrusionOk="0" h="2932" w="5981">
                  <a:moveTo>
                    <a:pt x="5824" y="0"/>
                  </a:moveTo>
                  <a:lnTo>
                    <a:pt x="0" y="2013"/>
                  </a:lnTo>
                  <a:lnTo>
                    <a:pt x="313" y="2932"/>
                  </a:lnTo>
                  <a:lnTo>
                    <a:pt x="5980" y="978"/>
                  </a:lnTo>
                  <a:cubicBezTo>
                    <a:pt x="5883" y="665"/>
                    <a:pt x="5843" y="333"/>
                    <a:pt x="582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1845750" y="4833925"/>
              <a:ext cx="227200" cy="79650"/>
            </a:xfrm>
            <a:custGeom>
              <a:rect b="b" l="l" r="r" t="t"/>
              <a:pathLst>
                <a:path extrusionOk="0" h="3186" w="9088">
                  <a:moveTo>
                    <a:pt x="8912" y="1"/>
                  </a:moveTo>
                  <a:cubicBezTo>
                    <a:pt x="5902" y="567"/>
                    <a:pt x="2913" y="1349"/>
                    <a:pt x="1" y="2307"/>
                  </a:cubicBezTo>
                  <a:cubicBezTo>
                    <a:pt x="157" y="2580"/>
                    <a:pt x="294" y="2873"/>
                    <a:pt x="411" y="3186"/>
                  </a:cubicBezTo>
                  <a:cubicBezTo>
                    <a:pt x="3245" y="2248"/>
                    <a:pt x="6156" y="1505"/>
                    <a:pt x="9088" y="939"/>
                  </a:cubicBezTo>
                  <a:lnTo>
                    <a:pt x="8912" y="1"/>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1961050" y="4401550"/>
              <a:ext cx="127550" cy="102625"/>
            </a:xfrm>
            <a:custGeom>
              <a:rect b="b" l="l" r="r" t="t"/>
              <a:pathLst>
                <a:path extrusionOk="0" h="4105" w="5102">
                  <a:moveTo>
                    <a:pt x="704" y="1"/>
                  </a:moveTo>
                  <a:cubicBezTo>
                    <a:pt x="509" y="274"/>
                    <a:pt x="274" y="489"/>
                    <a:pt x="1" y="685"/>
                  </a:cubicBezTo>
                  <a:cubicBezTo>
                    <a:pt x="1544" y="1740"/>
                    <a:pt x="3049" y="2893"/>
                    <a:pt x="4495" y="4105"/>
                  </a:cubicBezTo>
                  <a:lnTo>
                    <a:pt x="5101" y="3362"/>
                  </a:lnTo>
                  <a:cubicBezTo>
                    <a:pt x="3694" y="2170"/>
                    <a:pt x="2228" y="1056"/>
                    <a:pt x="704"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2236100" y="4084000"/>
              <a:ext cx="102625" cy="141225"/>
            </a:xfrm>
            <a:custGeom>
              <a:rect b="b" l="l" r="r" t="t"/>
              <a:pathLst>
                <a:path extrusionOk="0" h="5649" w="4105">
                  <a:moveTo>
                    <a:pt x="607" y="0"/>
                  </a:moveTo>
                  <a:cubicBezTo>
                    <a:pt x="470" y="313"/>
                    <a:pt x="255" y="567"/>
                    <a:pt x="1" y="763"/>
                  </a:cubicBezTo>
                  <a:cubicBezTo>
                    <a:pt x="1232" y="2287"/>
                    <a:pt x="2326" y="3928"/>
                    <a:pt x="3264" y="5648"/>
                  </a:cubicBezTo>
                  <a:lnTo>
                    <a:pt x="4105" y="5199"/>
                  </a:lnTo>
                  <a:cubicBezTo>
                    <a:pt x="3108" y="3362"/>
                    <a:pt x="1935" y="1622"/>
                    <a:pt x="60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3073475" y="4114775"/>
              <a:ext cx="135850" cy="94800"/>
            </a:xfrm>
            <a:custGeom>
              <a:rect b="b" l="l" r="r" t="t"/>
              <a:pathLst>
                <a:path extrusionOk="0" h="3792" w="5434">
                  <a:moveTo>
                    <a:pt x="4789" y="1"/>
                  </a:moveTo>
                  <a:lnTo>
                    <a:pt x="1" y="2991"/>
                  </a:lnTo>
                  <a:lnTo>
                    <a:pt x="509" y="3792"/>
                  </a:lnTo>
                  <a:lnTo>
                    <a:pt x="5434" y="724"/>
                  </a:lnTo>
                  <a:cubicBezTo>
                    <a:pt x="5160" y="528"/>
                    <a:pt x="4945" y="294"/>
                    <a:pt x="4789"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1905850" y="4019550"/>
              <a:ext cx="1390450" cy="1240125"/>
            </a:xfrm>
            <a:custGeom>
              <a:rect b="b" l="l" r="r" t="t"/>
              <a:pathLst>
                <a:path extrusionOk="0" h="49605" w="55618">
                  <a:moveTo>
                    <a:pt x="33347" y="0"/>
                  </a:moveTo>
                  <a:cubicBezTo>
                    <a:pt x="31422" y="0"/>
                    <a:pt x="29517" y="295"/>
                    <a:pt x="27672" y="859"/>
                  </a:cubicBezTo>
                  <a:cubicBezTo>
                    <a:pt x="21614" y="2657"/>
                    <a:pt x="15771" y="6956"/>
                    <a:pt x="11491" y="11275"/>
                  </a:cubicBezTo>
                  <a:cubicBezTo>
                    <a:pt x="10905" y="11861"/>
                    <a:pt x="10358" y="12447"/>
                    <a:pt x="9830" y="13033"/>
                  </a:cubicBezTo>
                  <a:cubicBezTo>
                    <a:pt x="3635" y="19932"/>
                    <a:pt x="0" y="29586"/>
                    <a:pt x="5355" y="38126"/>
                  </a:cubicBezTo>
                  <a:cubicBezTo>
                    <a:pt x="9958" y="45435"/>
                    <a:pt x="18621" y="49605"/>
                    <a:pt x="27142" y="49605"/>
                  </a:cubicBezTo>
                  <a:cubicBezTo>
                    <a:pt x="27665" y="49605"/>
                    <a:pt x="28187" y="49589"/>
                    <a:pt x="28708" y="49558"/>
                  </a:cubicBezTo>
                  <a:cubicBezTo>
                    <a:pt x="35723" y="49147"/>
                    <a:pt x="42719" y="45512"/>
                    <a:pt x="47448" y="40412"/>
                  </a:cubicBezTo>
                  <a:cubicBezTo>
                    <a:pt x="48641" y="39122"/>
                    <a:pt x="49696" y="37715"/>
                    <a:pt x="50595" y="36210"/>
                  </a:cubicBezTo>
                  <a:cubicBezTo>
                    <a:pt x="54484" y="29781"/>
                    <a:pt x="55617" y="21691"/>
                    <a:pt x="53038" y="14538"/>
                  </a:cubicBezTo>
                  <a:cubicBezTo>
                    <a:pt x="50223" y="6643"/>
                    <a:pt x="42622" y="468"/>
                    <a:pt x="34179" y="18"/>
                  </a:cubicBezTo>
                  <a:cubicBezTo>
                    <a:pt x="33902" y="6"/>
                    <a:pt x="33624" y="0"/>
                    <a:pt x="3334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2213150" y="4790350"/>
              <a:ext cx="280450" cy="247525"/>
            </a:xfrm>
            <a:custGeom>
              <a:rect b="b" l="l" r="r" t="t"/>
              <a:pathLst>
                <a:path extrusionOk="0" h="9901" w="11218">
                  <a:moveTo>
                    <a:pt x="6688" y="1"/>
                  </a:moveTo>
                  <a:cubicBezTo>
                    <a:pt x="6297" y="1"/>
                    <a:pt x="5909" y="58"/>
                    <a:pt x="5550" y="161"/>
                  </a:cubicBezTo>
                  <a:cubicBezTo>
                    <a:pt x="4163" y="571"/>
                    <a:pt x="2853" y="1626"/>
                    <a:pt x="1994" y="2603"/>
                  </a:cubicBezTo>
                  <a:cubicBezTo>
                    <a:pt x="743" y="3971"/>
                    <a:pt x="0" y="5906"/>
                    <a:pt x="1075" y="7606"/>
                  </a:cubicBezTo>
                  <a:cubicBezTo>
                    <a:pt x="2001" y="9069"/>
                    <a:pt x="3752" y="9900"/>
                    <a:pt x="5462" y="9900"/>
                  </a:cubicBezTo>
                  <a:cubicBezTo>
                    <a:pt x="5557" y="9900"/>
                    <a:pt x="5651" y="9898"/>
                    <a:pt x="5746" y="9893"/>
                  </a:cubicBezTo>
                  <a:cubicBezTo>
                    <a:pt x="7172" y="9756"/>
                    <a:pt x="8521" y="9111"/>
                    <a:pt x="9498" y="8056"/>
                  </a:cubicBezTo>
                  <a:cubicBezTo>
                    <a:pt x="10788" y="6668"/>
                    <a:pt x="11217" y="4694"/>
                    <a:pt x="10612" y="2897"/>
                  </a:cubicBezTo>
                  <a:cubicBezTo>
                    <a:pt x="10065" y="1314"/>
                    <a:pt x="8540" y="83"/>
                    <a:pt x="6860" y="4"/>
                  </a:cubicBezTo>
                  <a:cubicBezTo>
                    <a:pt x="6803" y="2"/>
                    <a:pt x="6745" y="1"/>
                    <a:pt x="66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2481850" y="4944700"/>
              <a:ext cx="122650" cy="108275"/>
            </a:xfrm>
            <a:custGeom>
              <a:rect b="b" l="l" r="r" t="t"/>
              <a:pathLst>
                <a:path extrusionOk="0" h="4331" w="4906">
                  <a:moveTo>
                    <a:pt x="2887" y="1"/>
                  </a:moveTo>
                  <a:cubicBezTo>
                    <a:pt x="2726" y="1"/>
                    <a:pt x="2568" y="36"/>
                    <a:pt x="2424" y="84"/>
                  </a:cubicBezTo>
                  <a:cubicBezTo>
                    <a:pt x="1818" y="279"/>
                    <a:pt x="1271" y="651"/>
                    <a:pt x="860" y="1139"/>
                  </a:cubicBezTo>
                  <a:cubicBezTo>
                    <a:pt x="313" y="1745"/>
                    <a:pt x="0" y="2605"/>
                    <a:pt x="469" y="3328"/>
                  </a:cubicBezTo>
                  <a:cubicBezTo>
                    <a:pt x="889" y="3948"/>
                    <a:pt x="1599" y="4330"/>
                    <a:pt x="2343" y="4330"/>
                  </a:cubicBezTo>
                  <a:cubicBezTo>
                    <a:pt x="2396" y="4330"/>
                    <a:pt x="2449" y="4328"/>
                    <a:pt x="2502" y="4324"/>
                  </a:cubicBezTo>
                  <a:cubicBezTo>
                    <a:pt x="3127" y="4266"/>
                    <a:pt x="3713" y="3992"/>
                    <a:pt x="4143" y="3523"/>
                  </a:cubicBezTo>
                  <a:cubicBezTo>
                    <a:pt x="4710" y="2917"/>
                    <a:pt x="4906" y="2058"/>
                    <a:pt x="4632" y="1276"/>
                  </a:cubicBezTo>
                  <a:cubicBezTo>
                    <a:pt x="4378" y="553"/>
                    <a:pt x="3733" y="64"/>
                    <a:pt x="2990" y="6"/>
                  </a:cubicBezTo>
                  <a:cubicBezTo>
                    <a:pt x="2956" y="2"/>
                    <a:pt x="2921" y="1"/>
                    <a:pt x="28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1903400" y="4302375"/>
              <a:ext cx="1265875" cy="958300"/>
            </a:xfrm>
            <a:custGeom>
              <a:rect b="b" l="l" r="r" t="t"/>
              <a:pathLst>
                <a:path extrusionOk="0" h="38332" w="50635">
                  <a:moveTo>
                    <a:pt x="11491" y="1"/>
                  </a:moveTo>
                  <a:lnTo>
                    <a:pt x="11491" y="1"/>
                  </a:lnTo>
                  <a:cubicBezTo>
                    <a:pt x="10905" y="587"/>
                    <a:pt x="10358" y="1173"/>
                    <a:pt x="9830" y="1760"/>
                  </a:cubicBezTo>
                  <a:cubicBezTo>
                    <a:pt x="3655" y="8658"/>
                    <a:pt x="1" y="18312"/>
                    <a:pt x="5355" y="26832"/>
                  </a:cubicBezTo>
                  <a:cubicBezTo>
                    <a:pt x="9958" y="34160"/>
                    <a:pt x="18621" y="38331"/>
                    <a:pt x="27142" y="38331"/>
                  </a:cubicBezTo>
                  <a:cubicBezTo>
                    <a:pt x="27665" y="38331"/>
                    <a:pt x="28187" y="38315"/>
                    <a:pt x="28708" y="38284"/>
                  </a:cubicBezTo>
                  <a:cubicBezTo>
                    <a:pt x="35724" y="37854"/>
                    <a:pt x="42720" y="34239"/>
                    <a:pt x="47468" y="29138"/>
                  </a:cubicBezTo>
                  <a:cubicBezTo>
                    <a:pt x="48660" y="27848"/>
                    <a:pt x="49716" y="26441"/>
                    <a:pt x="50634" y="24937"/>
                  </a:cubicBezTo>
                  <a:lnTo>
                    <a:pt x="50634" y="24937"/>
                  </a:lnTo>
                  <a:cubicBezTo>
                    <a:pt x="50453" y="25076"/>
                    <a:pt x="41498" y="32581"/>
                    <a:pt x="30492" y="32581"/>
                  </a:cubicBezTo>
                  <a:cubicBezTo>
                    <a:pt x="26045" y="32581"/>
                    <a:pt x="21264" y="31356"/>
                    <a:pt x="16592" y="27926"/>
                  </a:cubicBezTo>
                  <a:cubicBezTo>
                    <a:pt x="470" y="16084"/>
                    <a:pt x="11198" y="411"/>
                    <a:pt x="11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2649900" y="4254025"/>
              <a:ext cx="90425" cy="79750"/>
            </a:xfrm>
            <a:custGeom>
              <a:rect b="b" l="l" r="r" t="t"/>
              <a:pathLst>
                <a:path extrusionOk="0" h="3190" w="3617">
                  <a:moveTo>
                    <a:pt x="2209" y="0"/>
                  </a:moveTo>
                  <a:cubicBezTo>
                    <a:pt x="2072" y="0"/>
                    <a:pt x="1916" y="0"/>
                    <a:pt x="1799" y="59"/>
                  </a:cubicBezTo>
                  <a:cubicBezTo>
                    <a:pt x="1349" y="215"/>
                    <a:pt x="939" y="489"/>
                    <a:pt x="626" y="840"/>
                  </a:cubicBezTo>
                  <a:cubicBezTo>
                    <a:pt x="235" y="1290"/>
                    <a:pt x="1" y="1896"/>
                    <a:pt x="353" y="2443"/>
                  </a:cubicBezTo>
                  <a:cubicBezTo>
                    <a:pt x="664" y="2919"/>
                    <a:pt x="1181" y="3189"/>
                    <a:pt x="1727" y="3189"/>
                  </a:cubicBezTo>
                  <a:cubicBezTo>
                    <a:pt x="1764" y="3189"/>
                    <a:pt x="1801" y="3188"/>
                    <a:pt x="1838" y="3185"/>
                  </a:cubicBezTo>
                  <a:cubicBezTo>
                    <a:pt x="2307" y="3146"/>
                    <a:pt x="2756" y="2931"/>
                    <a:pt x="3069" y="2599"/>
                  </a:cubicBezTo>
                  <a:cubicBezTo>
                    <a:pt x="3479" y="2150"/>
                    <a:pt x="3616" y="1505"/>
                    <a:pt x="3421" y="919"/>
                  </a:cubicBezTo>
                  <a:cubicBezTo>
                    <a:pt x="3245" y="411"/>
                    <a:pt x="2756" y="39"/>
                    <a:pt x="2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2385600" y="4363450"/>
              <a:ext cx="90900" cy="79750"/>
            </a:xfrm>
            <a:custGeom>
              <a:rect b="b" l="l" r="r" t="t"/>
              <a:pathLst>
                <a:path extrusionOk="0" h="3190" w="3636">
                  <a:moveTo>
                    <a:pt x="2228" y="1"/>
                  </a:moveTo>
                  <a:cubicBezTo>
                    <a:pt x="2072" y="1"/>
                    <a:pt x="1935" y="20"/>
                    <a:pt x="1799" y="59"/>
                  </a:cubicBezTo>
                  <a:cubicBezTo>
                    <a:pt x="1349" y="216"/>
                    <a:pt x="958" y="489"/>
                    <a:pt x="646" y="841"/>
                  </a:cubicBezTo>
                  <a:cubicBezTo>
                    <a:pt x="255" y="1290"/>
                    <a:pt x="1" y="1916"/>
                    <a:pt x="352" y="2463"/>
                  </a:cubicBezTo>
                  <a:cubicBezTo>
                    <a:pt x="664" y="2921"/>
                    <a:pt x="1181" y="3190"/>
                    <a:pt x="1743" y="3190"/>
                  </a:cubicBezTo>
                  <a:cubicBezTo>
                    <a:pt x="1781" y="3190"/>
                    <a:pt x="1819" y="3188"/>
                    <a:pt x="1857" y="3186"/>
                  </a:cubicBezTo>
                  <a:cubicBezTo>
                    <a:pt x="2326" y="3166"/>
                    <a:pt x="2756" y="2951"/>
                    <a:pt x="3088" y="2600"/>
                  </a:cubicBezTo>
                  <a:cubicBezTo>
                    <a:pt x="3499" y="2150"/>
                    <a:pt x="3636" y="1525"/>
                    <a:pt x="3440" y="939"/>
                  </a:cubicBezTo>
                  <a:cubicBezTo>
                    <a:pt x="3264" y="411"/>
                    <a:pt x="2776" y="59"/>
                    <a:pt x="22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2893200" y="4516725"/>
              <a:ext cx="130000" cy="115100"/>
            </a:xfrm>
            <a:custGeom>
              <a:rect b="b" l="l" r="r" t="t"/>
              <a:pathLst>
                <a:path extrusionOk="0" h="4604" w="5200">
                  <a:moveTo>
                    <a:pt x="3061" y="1"/>
                  </a:moveTo>
                  <a:cubicBezTo>
                    <a:pt x="2896" y="1"/>
                    <a:pt x="2722" y="36"/>
                    <a:pt x="2561" y="84"/>
                  </a:cubicBezTo>
                  <a:cubicBezTo>
                    <a:pt x="1916" y="299"/>
                    <a:pt x="1349" y="690"/>
                    <a:pt x="900" y="1217"/>
                  </a:cubicBezTo>
                  <a:cubicBezTo>
                    <a:pt x="333" y="1862"/>
                    <a:pt x="1" y="2761"/>
                    <a:pt x="489" y="3543"/>
                  </a:cubicBezTo>
                  <a:cubicBezTo>
                    <a:pt x="928" y="4218"/>
                    <a:pt x="1690" y="4604"/>
                    <a:pt x="2489" y="4604"/>
                  </a:cubicBezTo>
                  <a:cubicBezTo>
                    <a:pt x="2546" y="4604"/>
                    <a:pt x="2602" y="4602"/>
                    <a:pt x="2659" y="4598"/>
                  </a:cubicBezTo>
                  <a:cubicBezTo>
                    <a:pt x="3323" y="4559"/>
                    <a:pt x="3948" y="4246"/>
                    <a:pt x="4398" y="3758"/>
                  </a:cubicBezTo>
                  <a:cubicBezTo>
                    <a:pt x="5004" y="3113"/>
                    <a:pt x="5199" y="2194"/>
                    <a:pt x="4925" y="1354"/>
                  </a:cubicBezTo>
                  <a:cubicBezTo>
                    <a:pt x="4652" y="592"/>
                    <a:pt x="3968" y="64"/>
                    <a:pt x="3167" y="6"/>
                  </a:cubicBezTo>
                  <a:cubicBezTo>
                    <a:pt x="3132" y="2"/>
                    <a:pt x="3097" y="1"/>
                    <a:pt x="30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2808200" y="4170950"/>
              <a:ext cx="187150" cy="165350"/>
            </a:xfrm>
            <a:custGeom>
              <a:rect b="b" l="l" r="r" t="t"/>
              <a:pathLst>
                <a:path extrusionOk="0" h="6614" w="7486">
                  <a:moveTo>
                    <a:pt x="4573" y="1"/>
                  </a:moveTo>
                  <a:cubicBezTo>
                    <a:pt x="4280" y="1"/>
                    <a:pt x="3987" y="40"/>
                    <a:pt x="3714" y="118"/>
                  </a:cubicBezTo>
                  <a:cubicBezTo>
                    <a:pt x="2795" y="392"/>
                    <a:pt x="1896" y="1095"/>
                    <a:pt x="1329" y="1740"/>
                  </a:cubicBezTo>
                  <a:cubicBezTo>
                    <a:pt x="489" y="2659"/>
                    <a:pt x="1" y="3948"/>
                    <a:pt x="724" y="5082"/>
                  </a:cubicBezTo>
                  <a:cubicBezTo>
                    <a:pt x="1366" y="6054"/>
                    <a:pt x="2456" y="6613"/>
                    <a:pt x="3606" y="6613"/>
                  </a:cubicBezTo>
                  <a:cubicBezTo>
                    <a:pt x="3680" y="6613"/>
                    <a:pt x="3756" y="6611"/>
                    <a:pt x="3831" y="6606"/>
                  </a:cubicBezTo>
                  <a:cubicBezTo>
                    <a:pt x="4788" y="6528"/>
                    <a:pt x="5687" y="6098"/>
                    <a:pt x="6352" y="5395"/>
                  </a:cubicBezTo>
                  <a:cubicBezTo>
                    <a:pt x="7212" y="4457"/>
                    <a:pt x="7485" y="3147"/>
                    <a:pt x="7094" y="1936"/>
                  </a:cubicBezTo>
                  <a:cubicBezTo>
                    <a:pt x="6703" y="861"/>
                    <a:pt x="5726" y="99"/>
                    <a:pt x="4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57"/>
          <p:cNvGrpSpPr/>
          <p:nvPr/>
        </p:nvGrpSpPr>
        <p:grpSpPr>
          <a:xfrm>
            <a:off x="4977702" y="2804210"/>
            <a:ext cx="1452201" cy="1455118"/>
            <a:chOff x="2100550" y="238125"/>
            <a:chExt cx="2451800" cy="2456725"/>
          </a:xfrm>
        </p:grpSpPr>
        <p:sp>
          <p:nvSpPr>
            <p:cNvPr id="1208" name="Google Shape;1208;p57"/>
            <p:cNvSpPr/>
            <p:nvPr/>
          </p:nvSpPr>
          <p:spPr>
            <a:xfrm>
              <a:off x="2539975" y="643950"/>
              <a:ext cx="1752475" cy="1631525"/>
            </a:xfrm>
            <a:custGeom>
              <a:rect b="b" l="l" r="r" t="t"/>
              <a:pathLst>
                <a:path extrusionOk="0" h="65261" w="70099">
                  <a:moveTo>
                    <a:pt x="40052" y="1"/>
                  </a:moveTo>
                  <a:cubicBezTo>
                    <a:pt x="34976" y="1"/>
                    <a:pt x="29740" y="1093"/>
                    <a:pt x="24819" y="3133"/>
                  </a:cubicBezTo>
                  <a:cubicBezTo>
                    <a:pt x="20618" y="4853"/>
                    <a:pt x="16709" y="7276"/>
                    <a:pt x="13290" y="10266"/>
                  </a:cubicBezTo>
                  <a:cubicBezTo>
                    <a:pt x="12293" y="11145"/>
                    <a:pt x="11355" y="12084"/>
                    <a:pt x="10456" y="13080"/>
                  </a:cubicBezTo>
                  <a:cubicBezTo>
                    <a:pt x="1955" y="22519"/>
                    <a:pt x="1" y="35671"/>
                    <a:pt x="5277" y="47181"/>
                  </a:cubicBezTo>
                  <a:cubicBezTo>
                    <a:pt x="9928" y="57304"/>
                    <a:pt x="19602" y="64789"/>
                    <a:pt x="30936" y="65238"/>
                  </a:cubicBezTo>
                  <a:cubicBezTo>
                    <a:pt x="31374" y="65253"/>
                    <a:pt x="31811" y="65261"/>
                    <a:pt x="32248" y="65261"/>
                  </a:cubicBezTo>
                  <a:cubicBezTo>
                    <a:pt x="38562" y="65261"/>
                    <a:pt x="44785" y="63681"/>
                    <a:pt x="50341" y="60665"/>
                  </a:cubicBezTo>
                  <a:cubicBezTo>
                    <a:pt x="53624" y="58887"/>
                    <a:pt x="56614" y="56600"/>
                    <a:pt x="59174" y="53884"/>
                  </a:cubicBezTo>
                  <a:cubicBezTo>
                    <a:pt x="67773" y="44680"/>
                    <a:pt x="70098" y="32212"/>
                    <a:pt x="66932" y="20252"/>
                  </a:cubicBezTo>
                  <a:cubicBezTo>
                    <a:pt x="63415" y="6905"/>
                    <a:pt x="53370" y="730"/>
                    <a:pt x="42173" y="65"/>
                  </a:cubicBezTo>
                  <a:cubicBezTo>
                    <a:pt x="41470" y="22"/>
                    <a:pt x="40763" y="1"/>
                    <a:pt x="4005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2100550" y="1019150"/>
              <a:ext cx="698875" cy="399150"/>
            </a:xfrm>
            <a:custGeom>
              <a:rect b="b" l="l" r="r" t="t"/>
              <a:pathLst>
                <a:path extrusionOk="0" h="15966" w="27955">
                  <a:moveTo>
                    <a:pt x="1115" y="1"/>
                  </a:moveTo>
                  <a:cubicBezTo>
                    <a:pt x="348" y="1"/>
                    <a:pt x="1" y="1005"/>
                    <a:pt x="674" y="1472"/>
                  </a:cubicBezTo>
                  <a:cubicBezTo>
                    <a:pt x="6341" y="5264"/>
                    <a:pt x="18946" y="13686"/>
                    <a:pt x="22307" y="15836"/>
                  </a:cubicBezTo>
                  <a:cubicBezTo>
                    <a:pt x="22446" y="15924"/>
                    <a:pt x="22599" y="15966"/>
                    <a:pt x="22748" y="15966"/>
                  </a:cubicBezTo>
                  <a:cubicBezTo>
                    <a:pt x="23062" y="15966"/>
                    <a:pt x="23361" y="15782"/>
                    <a:pt x="23480" y="15465"/>
                  </a:cubicBezTo>
                  <a:lnTo>
                    <a:pt x="27759" y="4306"/>
                  </a:lnTo>
                  <a:cubicBezTo>
                    <a:pt x="27955" y="3837"/>
                    <a:pt x="27642" y="3290"/>
                    <a:pt x="27114" y="3231"/>
                  </a:cubicBezTo>
                  <a:lnTo>
                    <a:pt x="1221" y="7"/>
                  </a:lnTo>
                  <a:cubicBezTo>
                    <a:pt x="1185" y="3"/>
                    <a:pt x="1150" y="1"/>
                    <a:pt x="1115"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2216575" y="1538850"/>
              <a:ext cx="510625" cy="224575"/>
            </a:xfrm>
            <a:custGeom>
              <a:rect b="b" l="l" r="r" t="t"/>
              <a:pathLst>
                <a:path extrusionOk="0" h="8983" w="20425">
                  <a:moveTo>
                    <a:pt x="16774" y="1"/>
                  </a:moveTo>
                  <a:cubicBezTo>
                    <a:pt x="16667" y="1"/>
                    <a:pt x="16559" y="23"/>
                    <a:pt x="16455" y="70"/>
                  </a:cubicBezTo>
                  <a:cubicBezTo>
                    <a:pt x="13797" y="1262"/>
                    <a:pt x="5413" y="5073"/>
                    <a:pt x="762" y="7184"/>
                  </a:cubicBezTo>
                  <a:cubicBezTo>
                    <a:pt x="0" y="7555"/>
                    <a:pt x="235" y="8688"/>
                    <a:pt x="1075" y="8708"/>
                  </a:cubicBezTo>
                  <a:cubicBezTo>
                    <a:pt x="5965" y="8812"/>
                    <a:pt x="14675" y="8983"/>
                    <a:pt x="18490" y="8983"/>
                  </a:cubicBezTo>
                  <a:cubicBezTo>
                    <a:pt x="19706" y="8983"/>
                    <a:pt x="20424" y="8965"/>
                    <a:pt x="20363" y="8923"/>
                  </a:cubicBezTo>
                  <a:cubicBezTo>
                    <a:pt x="20109" y="8766"/>
                    <a:pt x="18233" y="2826"/>
                    <a:pt x="17529" y="559"/>
                  </a:cubicBezTo>
                  <a:cubicBezTo>
                    <a:pt x="17426" y="218"/>
                    <a:pt x="17109" y="1"/>
                    <a:pt x="16774"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2557500" y="1920650"/>
              <a:ext cx="410975" cy="305100"/>
            </a:xfrm>
            <a:custGeom>
              <a:rect b="b" l="l" r="r" t="t"/>
              <a:pathLst>
                <a:path extrusionOk="0" h="12204" w="16439">
                  <a:moveTo>
                    <a:pt x="9167" y="0"/>
                  </a:moveTo>
                  <a:cubicBezTo>
                    <a:pt x="8919" y="0"/>
                    <a:pt x="8672" y="114"/>
                    <a:pt x="8504" y="334"/>
                  </a:cubicBezTo>
                  <a:cubicBezTo>
                    <a:pt x="6882" y="2562"/>
                    <a:pt x="2329" y="8640"/>
                    <a:pt x="277" y="11356"/>
                  </a:cubicBezTo>
                  <a:cubicBezTo>
                    <a:pt x="1" y="11719"/>
                    <a:pt x="289" y="12203"/>
                    <a:pt x="697" y="12203"/>
                  </a:cubicBezTo>
                  <a:cubicBezTo>
                    <a:pt x="751" y="12203"/>
                    <a:pt x="807" y="12195"/>
                    <a:pt x="863" y="12177"/>
                  </a:cubicBezTo>
                  <a:cubicBezTo>
                    <a:pt x="5143" y="10828"/>
                    <a:pt x="16438" y="7194"/>
                    <a:pt x="15969" y="6920"/>
                  </a:cubicBezTo>
                  <a:cubicBezTo>
                    <a:pt x="15481" y="6666"/>
                    <a:pt x="11377" y="2093"/>
                    <a:pt x="9755" y="256"/>
                  </a:cubicBezTo>
                  <a:cubicBezTo>
                    <a:pt x="9592" y="84"/>
                    <a:pt x="9379" y="0"/>
                    <a:pt x="916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3135050" y="2150300"/>
              <a:ext cx="326375" cy="544550"/>
            </a:xfrm>
            <a:custGeom>
              <a:rect b="b" l="l" r="r" t="t"/>
              <a:pathLst>
                <a:path extrusionOk="0" h="21782" w="13055">
                  <a:moveTo>
                    <a:pt x="0" y="1"/>
                  </a:moveTo>
                  <a:lnTo>
                    <a:pt x="489" y="138"/>
                  </a:lnTo>
                  <a:lnTo>
                    <a:pt x="4202" y="21106"/>
                  </a:lnTo>
                  <a:cubicBezTo>
                    <a:pt x="4276" y="21549"/>
                    <a:pt x="4634" y="21782"/>
                    <a:pt x="4995" y="21782"/>
                  </a:cubicBezTo>
                  <a:cubicBezTo>
                    <a:pt x="5302" y="21782"/>
                    <a:pt x="5611" y="21613"/>
                    <a:pt x="5746" y="21263"/>
                  </a:cubicBezTo>
                  <a:cubicBezTo>
                    <a:pt x="7661" y="16201"/>
                    <a:pt x="11608" y="5727"/>
                    <a:pt x="12859" y="2561"/>
                  </a:cubicBezTo>
                  <a:cubicBezTo>
                    <a:pt x="13054" y="2072"/>
                    <a:pt x="12742" y="1525"/>
                    <a:pt x="12214" y="1466"/>
                  </a:cubicBezTo>
                  <a:lnTo>
                    <a:pt x="0" y="1"/>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3671950" y="2030325"/>
              <a:ext cx="262250" cy="373400"/>
            </a:xfrm>
            <a:custGeom>
              <a:rect b="b" l="l" r="r" t="t"/>
              <a:pathLst>
                <a:path extrusionOk="0" h="14936" w="10490">
                  <a:moveTo>
                    <a:pt x="8276" y="1"/>
                  </a:moveTo>
                  <a:cubicBezTo>
                    <a:pt x="8143" y="1"/>
                    <a:pt x="8006" y="35"/>
                    <a:pt x="7876" y="110"/>
                  </a:cubicBezTo>
                  <a:lnTo>
                    <a:pt x="529" y="4350"/>
                  </a:lnTo>
                  <a:cubicBezTo>
                    <a:pt x="79" y="4604"/>
                    <a:pt x="1" y="5230"/>
                    <a:pt x="353" y="5601"/>
                  </a:cubicBezTo>
                  <a:lnTo>
                    <a:pt x="9068" y="14688"/>
                  </a:lnTo>
                  <a:cubicBezTo>
                    <a:pt x="9234" y="14860"/>
                    <a:pt x="9437" y="14935"/>
                    <a:pt x="9637" y="14935"/>
                  </a:cubicBezTo>
                  <a:cubicBezTo>
                    <a:pt x="10074" y="14935"/>
                    <a:pt x="10490" y="14573"/>
                    <a:pt x="10436" y="14063"/>
                  </a:cubicBezTo>
                  <a:lnTo>
                    <a:pt x="9068" y="716"/>
                  </a:lnTo>
                  <a:cubicBezTo>
                    <a:pt x="9025" y="293"/>
                    <a:pt x="8666" y="1"/>
                    <a:pt x="8276"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4085275" y="928225"/>
              <a:ext cx="467075" cy="337525"/>
            </a:xfrm>
            <a:custGeom>
              <a:rect b="b" l="l" r="r" t="t"/>
              <a:pathLst>
                <a:path extrusionOk="0" h="13501" w="18683">
                  <a:moveTo>
                    <a:pt x="17607" y="0"/>
                  </a:moveTo>
                  <a:cubicBezTo>
                    <a:pt x="17539" y="0"/>
                    <a:pt x="17467" y="9"/>
                    <a:pt x="17393" y="29"/>
                  </a:cubicBezTo>
                  <a:cubicBezTo>
                    <a:pt x="12449" y="1240"/>
                    <a:pt x="3538" y="3429"/>
                    <a:pt x="724" y="4152"/>
                  </a:cubicBezTo>
                  <a:cubicBezTo>
                    <a:pt x="254" y="4269"/>
                    <a:pt x="0" y="4758"/>
                    <a:pt x="176" y="5207"/>
                  </a:cubicBezTo>
                  <a:cubicBezTo>
                    <a:pt x="1036" y="7415"/>
                    <a:pt x="3264" y="13219"/>
                    <a:pt x="3166" y="13493"/>
                  </a:cubicBezTo>
                  <a:cubicBezTo>
                    <a:pt x="3165" y="13498"/>
                    <a:pt x="3166" y="13501"/>
                    <a:pt x="3170" y="13501"/>
                  </a:cubicBezTo>
                  <a:cubicBezTo>
                    <a:pt x="3415" y="13501"/>
                    <a:pt x="13219" y="5430"/>
                    <a:pt x="18096" y="1416"/>
                  </a:cubicBezTo>
                  <a:cubicBezTo>
                    <a:pt x="18683" y="918"/>
                    <a:pt x="18299" y="0"/>
                    <a:pt x="1760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3131575" y="401950"/>
              <a:ext cx="298575" cy="359950"/>
            </a:xfrm>
            <a:custGeom>
              <a:rect b="b" l="l" r="r" t="t"/>
              <a:pathLst>
                <a:path extrusionOk="0" h="14398" w="11943">
                  <a:moveTo>
                    <a:pt x="903" y="0"/>
                  </a:moveTo>
                  <a:cubicBezTo>
                    <a:pt x="441" y="0"/>
                    <a:pt x="0" y="384"/>
                    <a:pt x="81" y="932"/>
                  </a:cubicBezTo>
                  <a:cubicBezTo>
                    <a:pt x="550" y="4586"/>
                    <a:pt x="1409" y="11172"/>
                    <a:pt x="1703" y="13693"/>
                  </a:cubicBezTo>
                  <a:cubicBezTo>
                    <a:pt x="1735" y="14111"/>
                    <a:pt x="2086" y="14398"/>
                    <a:pt x="2482" y="14398"/>
                  </a:cubicBezTo>
                  <a:cubicBezTo>
                    <a:pt x="2566" y="14398"/>
                    <a:pt x="2652" y="14385"/>
                    <a:pt x="2738" y="14357"/>
                  </a:cubicBezTo>
                  <a:cubicBezTo>
                    <a:pt x="5064" y="13575"/>
                    <a:pt x="10907" y="11621"/>
                    <a:pt x="11434" y="11621"/>
                  </a:cubicBezTo>
                  <a:cubicBezTo>
                    <a:pt x="11943" y="11621"/>
                    <a:pt x="4888" y="3941"/>
                    <a:pt x="1507" y="267"/>
                  </a:cubicBezTo>
                  <a:cubicBezTo>
                    <a:pt x="1334" y="82"/>
                    <a:pt x="1116" y="0"/>
                    <a:pt x="9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4019325" y="238125"/>
              <a:ext cx="1000" cy="1000"/>
            </a:xfrm>
            <a:custGeom>
              <a:rect b="b" l="l" r="r" t="t"/>
              <a:pathLst>
                <a:path extrusionOk="0" h="40" w="40">
                  <a:moveTo>
                    <a:pt x="20" y="0"/>
                  </a:moveTo>
                  <a:cubicBezTo>
                    <a:pt x="0" y="20"/>
                    <a:pt x="0" y="20"/>
                    <a:pt x="0" y="39"/>
                  </a:cubicBezTo>
                  <a:cubicBezTo>
                    <a:pt x="20" y="0"/>
                    <a:pt x="39" y="0"/>
                    <a:pt x="2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3621650" y="292800"/>
              <a:ext cx="385500" cy="530200"/>
            </a:xfrm>
            <a:custGeom>
              <a:rect b="b" l="l" r="r" t="t"/>
              <a:pathLst>
                <a:path extrusionOk="0" h="21208" w="15420">
                  <a:moveTo>
                    <a:pt x="14537" y="1"/>
                  </a:moveTo>
                  <a:cubicBezTo>
                    <a:pt x="14320" y="1"/>
                    <a:pt x="14100" y="90"/>
                    <a:pt x="13934" y="295"/>
                  </a:cubicBezTo>
                  <a:cubicBezTo>
                    <a:pt x="10221" y="4809"/>
                    <a:pt x="2482" y="14131"/>
                    <a:pt x="821" y="16143"/>
                  </a:cubicBezTo>
                  <a:cubicBezTo>
                    <a:pt x="670" y="16325"/>
                    <a:pt x="438" y="16424"/>
                    <a:pt x="205" y="16424"/>
                  </a:cubicBezTo>
                  <a:cubicBezTo>
                    <a:pt x="136" y="16424"/>
                    <a:pt x="67" y="16415"/>
                    <a:pt x="0" y="16398"/>
                  </a:cubicBezTo>
                  <a:lnTo>
                    <a:pt x="0" y="16398"/>
                  </a:lnTo>
                  <a:lnTo>
                    <a:pt x="11354" y="21146"/>
                  </a:lnTo>
                  <a:cubicBezTo>
                    <a:pt x="11454" y="21188"/>
                    <a:pt x="11557" y="21207"/>
                    <a:pt x="11659" y="21207"/>
                  </a:cubicBezTo>
                  <a:cubicBezTo>
                    <a:pt x="12035" y="21207"/>
                    <a:pt x="12387" y="20941"/>
                    <a:pt x="12448" y="20540"/>
                  </a:cubicBezTo>
                  <a:cubicBezTo>
                    <a:pt x="12937" y="17160"/>
                    <a:pt x="14461" y="6314"/>
                    <a:pt x="15341" y="920"/>
                  </a:cubicBezTo>
                  <a:cubicBezTo>
                    <a:pt x="15419" y="381"/>
                    <a:pt x="14985" y="1"/>
                    <a:pt x="1453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2688925" y="634975"/>
              <a:ext cx="328900" cy="336650"/>
            </a:xfrm>
            <a:custGeom>
              <a:rect b="b" l="l" r="r" t="t"/>
              <a:pathLst>
                <a:path extrusionOk="0" h="13466" w="13156">
                  <a:moveTo>
                    <a:pt x="955" y="1"/>
                  </a:moveTo>
                  <a:cubicBezTo>
                    <a:pt x="444" y="1"/>
                    <a:pt x="1" y="505"/>
                    <a:pt x="199" y="1069"/>
                  </a:cubicBezTo>
                  <a:lnTo>
                    <a:pt x="4400" y="12931"/>
                  </a:lnTo>
                  <a:cubicBezTo>
                    <a:pt x="4508" y="13268"/>
                    <a:pt x="4821" y="13466"/>
                    <a:pt x="5152" y="13466"/>
                  </a:cubicBezTo>
                  <a:cubicBezTo>
                    <a:pt x="5301" y="13466"/>
                    <a:pt x="5453" y="13426"/>
                    <a:pt x="5592" y="13341"/>
                  </a:cubicBezTo>
                  <a:lnTo>
                    <a:pt x="12667" y="8690"/>
                  </a:lnTo>
                  <a:cubicBezTo>
                    <a:pt x="13155" y="8378"/>
                    <a:pt x="13155" y="7674"/>
                    <a:pt x="12667" y="7362"/>
                  </a:cubicBezTo>
                  <a:lnTo>
                    <a:pt x="1391" y="131"/>
                  </a:lnTo>
                  <a:cubicBezTo>
                    <a:pt x="1249" y="41"/>
                    <a:pt x="1099" y="1"/>
                    <a:pt x="955"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4016400" y="1613475"/>
              <a:ext cx="515925" cy="357400"/>
            </a:xfrm>
            <a:custGeom>
              <a:rect b="b" l="l" r="r" t="t"/>
              <a:pathLst>
                <a:path extrusionOk="0" h="14296" w="20637">
                  <a:moveTo>
                    <a:pt x="5342" y="0"/>
                  </a:moveTo>
                  <a:cubicBezTo>
                    <a:pt x="5045" y="0"/>
                    <a:pt x="4755" y="167"/>
                    <a:pt x="4612" y="466"/>
                  </a:cubicBezTo>
                  <a:lnTo>
                    <a:pt x="215" y="10139"/>
                  </a:lnTo>
                  <a:cubicBezTo>
                    <a:pt x="0" y="10608"/>
                    <a:pt x="293" y="11156"/>
                    <a:pt x="801" y="11253"/>
                  </a:cubicBezTo>
                  <a:lnTo>
                    <a:pt x="19425" y="14282"/>
                  </a:lnTo>
                  <a:cubicBezTo>
                    <a:pt x="19475" y="14291"/>
                    <a:pt x="19524" y="14295"/>
                    <a:pt x="19571" y="14295"/>
                  </a:cubicBezTo>
                  <a:cubicBezTo>
                    <a:pt x="20262" y="14295"/>
                    <a:pt x="20637" y="13407"/>
                    <a:pt x="20070" y="12895"/>
                  </a:cubicBezTo>
                  <a:lnTo>
                    <a:pt x="5882" y="212"/>
                  </a:lnTo>
                  <a:cubicBezTo>
                    <a:pt x="5723" y="68"/>
                    <a:pt x="5531" y="0"/>
                    <a:pt x="534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2710000" y="801625"/>
              <a:ext cx="1413900" cy="1315575"/>
            </a:xfrm>
            <a:custGeom>
              <a:rect b="b" l="l" r="r" t="t"/>
              <a:pathLst>
                <a:path extrusionOk="0" h="52623" w="56556">
                  <a:moveTo>
                    <a:pt x="32354" y="0"/>
                  </a:moveTo>
                  <a:cubicBezTo>
                    <a:pt x="24764" y="0"/>
                    <a:pt x="16732" y="3022"/>
                    <a:pt x="10749" y="8278"/>
                  </a:cubicBezTo>
                  <a:cubicBezTo>
                    <a:pt x="9948" y="8981"/>
                    <a:pt x="9185" y="9744"/>
                    <a:pt x="8462" y="10545"/>
                  </a:cubicBezTo>
                  <a:cubicBezTo>
                    <a:pt x="1642" y="18029"/>
                    <a:pt x="1" y="28875"/>
                    <a:pt x="4300" y="38060"/>
                  </a:cubicBezTo>
                  <a:cubicBezTo>
                    <a:pt x="8032" y="46209"/>
                    <a:pt x="15849" y="52248"/>
                    <a:pt x="24975" y="52599"/>
                  </a:cubicBezTo>
                  <a:cubicBezTo>
                    <a:pt x="25356" y="52615"/>
                    <a:pt x="25736" y="52622"/>
                    <a:pt x="26118" y="52622"/>
                  </a:cubicBezTo>
                  <a:cubicBezTo>
                    <a:pt x="34122" y="52622"/>
                    <a:pt x="42276" y="49311"/>
                    <a:pt x="47742" y="43454"/>
                  </a:cubicBezTo>
                  <a:cubicBezTo>
                    <a:pt x="54679" y="36047"/>
                    <a:pt x="56555" y="25983"/>
                    <a:pt x="54015" y="16329"/>
                  </a:cubicBezTo>
                  <a:cubicBezTo>
                    <a:pt x="51162" y="5562"/>
                    <a:pt x="43071" y="598"/>
                    <a:pt x="34043" y="51"/>
                  </a:cubicBezTo>
                  <a:cubicBezTo>
                    <a:pt x="33483" y="17"/>
                    <a:pt x="32920" y="0"/>
                    <a:pt x="32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2954775" y="1027300"/>
              <a:ext cx="928275" cy="863975"/>
            </a:xfrm>
            <a:custGeom>
              <a:rect b="b" l="l" r="r" t="t"/>
              <a:pathLst>
                <a:path extrusionOk="0" h="34559" w="37131">
                  <a:moveTo>
                    <a:pt x="21272" y="1"/>
                  </a:moveTo>
                  <a:cubicBezTo>
                    <a:pt x="16283" y="1"/>
                    <a:pt x="10991" y="1985"/>
                    <a:pt x="7074" y="5446"/>
                  </a:cubicBezTo>
                  <a:cubicBezTo>
                    <a:pt x="6527" y="5915"/>
                    <a:pt x="6039" y="6403"/>
                    <a:pt x="5570" y="6931"/>
                  </a:cubicBezTo>
                  <a:cubicBezTo>
                    <a:pt x="1095" y="11836"/>
                    <a:pt x="0" y="18969"/>
                    <a:pt x="2814" y="24988"/>
                  </a:cubicBezTo>
                  <a:cubicBezTo>
                    <a:pt x="5277" y="30342"/>
                    <a:pt x="10397" y="34290"/>
                    <a:pt x="16396" y="34544"/>
                  </a:cubicBezTo>
                  <a:cubicBezTo>
                    <a:pt x="16641" y="34554"/>
                    <a:pt x="16886" y="34558"/>
                    <a:pt x="17132" y="34558"/>
                  </a:cubicBezTo>
                  <a:cubicBezTo>
                    <a:pt x="22391" y="34558"/>
                    <a:pt x="27742" y="32371"/>
                    <a:pt x="31346" y="28525"/>
                  </a:cubicBezTo>
                  <a:cubicBezTo>
                    <a:pt x="35899" y="23679"/>
                    <a:pt x="37130" y="17054"/>
                    <a:pt x="35449" y="10722"/>
                  </a:cubicBezTo>
                  <a:cubicBezTo>
                    <a:pt x="33593" y="3648"/>
                    <a:pt x="28277" y="384"/>
                    <a:pt x="22356" y="33"/>
                  </a:cubicBezTo>
                  <a:cubicBezTo>
                    <a:pt x="21997" y="11"/>
                    <a:pt x="21635" y="1"/>
                    <a:pt x="21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2750075" y="1469300"/>
              <a:ext cx="522275" cy="486300"/>
            </a:xfrm>
            <a:custGeom>
              <a:rect b="b" l="l" r="r" t="t"/>
              <a:pathLst>
                <a:path extrusionOk="0" h="19452" w="20891">
                  <a:moveTo>
                    <a:pt x="11958" y="1"/>
                  </a:moveTo>
                  <a:cubicBezTo>
                    <a:pt x="9157" y="1"/>
                    <a:pt x="6171" y="1118"/>
                    <a:pt x="3967" y="3067"/>
                  </a:cubicBezTo>
                  <a:cubicBezTo>
                    <a:pt x="3674" y="3321"/>
                    <a:pt x="3381" y="3614"/>
                    <a:pt x="3127" y="3908"/>
                  </a:cubicBezTo>
                  <a:cubicBezTo>
                    <a:pt x="606" y="6663"/>
                    <a:pt x="0" y="10689"/>
                    <a:pt x="1583" y="14069"/>
                  </a:cubicBezTo>
                  <a:cubicBezTo>
                    <a:pt x="2970" y="17079"/>
                    <a:pt x="5843" y="19307"/>
                    <a:pt x="9224" y="19444"/>
                  </a:cubicBezTo>
                  <a:cubicBezTo>
                    <a:pt x="9359" y="19449"/>
                    <a:pt x="9494" y="19451"/>
                    <a:pt x="9629" y="19451"/>
                  </a:cubicBezTo>
                  <a:cubicBezTo>
                    <a:pt x="12590" y="19451"/>
                    <a:pt x="15610" y="18231"/>
                    <a:pt x="17647" y="16063"/>
                  </a:cubicBezTo>
                  <a:cubicBezTo>
                    <a:pt x="20187" y="13327"/>
                    <a:pt x="20890" y="9594"/>
                    <a:pt x="19952" y="6038"/>
                  </a:cubicBezTo>
                  <a:cubicBezTo>
                    <a:pt x="18897" y="2051"/>
                    <a:pt x="15907" y="214"/>
                    <a:pt x="12566" y="19"/>
                  </a:cubicBezTo>
                  <a:cubicBezTo>
                    <a:pt x="12364" y="7"/>
                    <a:pt x="12162" y="1"/>
                    <a:pt x="11958"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2902000" y="1204350"/>
              <a:ext cx="224750" cy="208375"/>
            </a:xfrm>
            <a:custGeom>
              <a:rect b="b" l="l" r="r" t="t"/>
              <a:pathLst>
                <a:path extrusionOk="0" h="8335" w="8990">
                  <a:moveTo>
                    <a:pt x="5149" y="0"/>
                  </a:moveTo>
                  <a:cubicBezTo>
                    <a:pt x="3881" y="0"/>
                    <a:pt x="2660" y="466"/>
                    <a:pt x="1701" y="1315"/>
                  </a:cubicBezTo>
                  <a:cubicBezTo>
                    <a:pt x="1584" y="1432"/>
                    <a:pt x="1447" y="1549"/>
                    <a:pt x="1329" y="1666"/>
                  </a:cubicBezTo>
                  <a:cubicBezTo>
                    <a:pt x="255" y="2858"/>
                    <a:pt x="1" y="4578"/>
                    <a:pt x="685" y="6024"/>
                  </a:cubicBezTo>
                  <a:cubicBezTo>
                    <a:pt x="1251" y="7353"/>
                    <a:pt x="2522" y="8233"/>
                    <a:pt x="3948" y="8330"/>
                  </a:cubicBezTo>
                  <a:cubicBezTo>
                    <a:pt x="4017" y="8333"/>
                    <a:pt x="4086" y="8335"/>
                    <a:pt x="4154" y="8335"/>
                  </a:cubicBezTo>
                  <a:cubicBezTo>
                    <a:pt x="5447" y="8335"/>
                    <a:pt x="6673" y="7812"/>
                    <a:pt x="7563" y="6884"/>
                  </a:cubicBezTo>
                  <a:cubicBezTo>
                    <a:pt x="8619" y="5712"/>
                    <a:pt x="8990" y="4090"/>
                    <a:pt x="8560" y="2585"/>
                  </a:cubicBezTo>
                  <a:cubicBezTo>
                    <a:pt x="8091" y="885"/>
                    <a:pt x="6801" y="103"/>
                    <a:pt x="5375" y="5"/>
                  </a:cubicBezTo>
                  <a:cubicBezTo>
                    <a:pt x="5299" y="2"/>
                    <a:pt x="5224" y="0"/>
                    <a:pt x="5149"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4" name="Google Shape;1224;p57"/>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1225" name="Google Shape;1225;p57" title="10.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1226" name="Google Shape;1226;p57"/>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grpSp>
        <p:nvGrpSpPr>
          <p:cNvPr id="1231" name="Google Shape;1231;p58"/>
          <p:cNvGrpSpPr/>
          <p:nvPr/>
        </p:nvGrpSpPr>
        <p:grpSpPr>
          <a:xfrm flipH="1">
            <a:off x="1052371" y="1802557"/>
            <a:ext cx="2292962" cy="1538395"/>
            <a:chOff x="3609450" y="1186000"/>
            <a:chExt cx="1448400" cy="971700"/>
          </a:xfrm>
        </p:grpSpPr>
        <p:sp>
          <p:nvSpPr>
            <p:cNvPr id="1232" name="Google Shape;1232;p58"/>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58"/>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1234" name="Google Shape;1234;p58"/>
            <p:cNvCxnSpPr>
              <a:stCxn id="1232" idx="2"/>
            </p:cNvCxnSpPr>
            <p:nvPr/>
          </p:nvCxnSpPr>
          <p:spPr>
            <a:xfrm rot="10800000">
              <a:off x="3609450" y="1671850"/>
              <a:ext cx="476700" cy="0"/>
            </a:xfrm>
            <a:prstGeom prst="straightConnector1">
              <a:avLst/>
            </a:prstGeom>
            <a:noFill/>
            <a:ln cap="flat" cmpd="sng" w="9525">
              <a:solidFill>
                <a:schemeClr val="dk1"/>
              </a:solidFill>
              <a:prstDash val="solid"/>
              <a:round/>
              <a:headEnd len="med" w="med" type="none"/>
              <a:tailEnd len="med" w="med" type="none"/>
            </a:ln>
          </p:spPr>
        </p:cxnSp>
      </p:grpSp>
      <p:sp>
        <p:nvSpPr>
          <p:cNvPr id="1235" name="Google Shape;1235;p58"/>
          <p:cNvSpPr txBox="1"/>
          <p:nvPr>
            <p:ph type="title"/>
          </p:nvPr>
        </p:nvSpPr>
        <p:spPr>
          <a:xfrm>
            <a:off x="847125" y="2201574"/>
            <a:ext cx="19155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36" name="Google Shape;1236;p58"/>
          <p:cNvSpPr txBox="1"/>
          <p:nvPr>
            <p:ph idx="2" type="subTitle"/>
          </p:nvPr>
        </p:nvSpPr>
        <p:spPr>
          <a:xfrm flipH="1">
            <a:off x="3482475" y="2287350"/>
            <a:ext cx="29229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Models</a:t>
            </a:r>
            <a:endParaRPr/>
          </a:p>
        </p:txBody>
      </p:sp>
      <p:pic>
        <p:nvPicPr>
          <p:cNvPr id="1237" name="Google Shape;1237;p58"/>
          <p:cNvPicPr preferRelativeResize="0"/>
          <p:nvPr/>
        </p:nvPicPr>
        <p:blipFill>
          <a:blip r:embed="rId3">
            <a:alphaModFix amt="57000"/>
          </a:blip>
          <a:stretch>
            <a:fillRect/>
          </a:stretch>
        </p:blipFill>
        <p:spPr>
          <a:xfrm>
            <a:off x="8040625" y="223188"/>
            <a:ext cx="840449" cy="3576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1" name="Shape 1241"/>
        <p:cNvGrpSpPr/>
        <p:nvPr/>
      </p:nvGrpSpPr>
      <p:grpSpPr>
        <a:xfrm>
          <a:off x="0" y="0"/>
          <a:ext cx="0" cy="0"/>
          <a:chOff x="0" y="0"/>
          <a:chExt cx="0" cy="0"/>
        </a:xfrm>
      </p:grpSpPr>
      <p:sp>
        <p:nvSpPr>
          <p:cNvPr id="1242" name="Google Shape;124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t>
            </a:r>
            <a:endParaRPr sz="1200"/>
          </a:p>
        </p:txBody>
      </p:sp>
      <p:sp>
        <p:nvSpPr>
          <p:cNvPr id="1243" name="Google Shape;124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Introduction &amp; motivation -&gt;Athreya, Jipeng</a:t>
            </a:r>
            <a:endParaRPr sz="1500"/>
          </a:p>
          <a:p>
            <a:pPr indent="-323850" lvl="0" marL="457200" rtl="0" algn="l">
              <a:spcBef>
                <a:spcPts val="0"/>
              </a:spcBef>
              <a:spcAft>
                <a:spcPts val="0"/>
              </a:spcAft>
              <a:buSzPts val="1500"/>
              <a:buChar char="●"/>
            </a:pPr>
            <a:r>
              <a:rPr lang="en" sz="1500"/>
              <a:t>Dataset Description, Image Size -&gt;  </a:t>
            </a:r>
            <a:r>
              <a:rPr lang="en" sz="1500"/>
              <a:t>Athreya, Jipeng</a:t>
            </a:r>
            <a:endParaRPr sz="1500"/>
          </a:p>
          <a:p>
            <a:pPr indent="-323850" lvl="0" marL="457200" rtl="0" algn="l">
              <a:spcBef>
                <a:spcPts val="0"/>
              </a:spcBef>
              <a:spcAft>
                <a:spcPts val="0"/>
              </a:spcAft>
              <a:buSzPts val="1500"/>
              <a:buChar char="●"/>
            </a:pPr>
            <a:r>
              <a:rPr lang="en" sz="1500"/>
              <a:t>Faster-Rcnn -Divyanshu</a:t>
            </a:r>
            <a:endParaRPr sz="1500"/>
          </a:p>
          <a:p>
            <a:pPr indent="-323850" lvl="1" marL="914400" rtl="0" algn="l">
              <a:lnSpc>
                <a:spcPct val="135714"/>
              </a:lnSpc>
              <a:spcBef>
                <a:spcPts val="0"/>
              </a:spcBef>
              <a:spcAft>
                <a:spcPts val="0"/>
              </a:spcAft>
              <a:buSzPts val="1500"/>
              <a:buChar char="○"/>
            </a:pPr>
            <a:r>
              <a:rPr lang="en" sz="1050">
                <a:solidFill>
                  <a:srgbClr val="008000"/>
                </a:solidFill>
                <a:highlight>
                  <a:srgbClr val="FFFFFE"/>
                </a:highlight>
                <a:latin typeface="Courier New"/>
                <a:ea typeface="Courier New"/>
                <a:cs typeface="Courier New"/>
                <a:sym typeface="Courier New"/>
              </a:rPr>
              <a:t>Description of the model</a:t>
            </a:r>
            <a:endParaRPr sz="1050">
              <a:solidFill>
                <a:srgbClr val="008000"/>
              </a:solidFill>
              <a:highlight>
                <a:srgbClr val="FFFFFE"/>
              </a:highlight>
              <a:latin typeface="Courier New"/>
              <a:ea typeface="Courier New"/>
              <a:cs typeface="Courier New"/>
              <a:sym typeface="Courier New"/>
            </a:endParaRPr>
          </a:p>
          <a:p>
            <a:pPr indent="-295275" lvl="1" marL="914400" rtl="0" algn="l">
              <a:lnSpc>
                <a:spcPct val="135714"/>
              </a:lnSpc>
              <a:spcBef>
                <a:spcPts val="0"/>
              </a:spcBef>
              <a:spcAft>
                <a:spcPts val="0"/>
              </a:spcAft>
              <a:buClr>
                <a:srgbClr val="008000"/>
              </a:buClr>
              <a:buSzPts val="1050"/>
              <a:buFont typeface="Courier New"/>
              <a:buChar char="○"/>
            </a:pPr>
            <a:r>
              <a:rPr lang="en" sz="1050">
                <a:solidFill>
                  <a:srgbClr val="008000"/>
                </a:solidFill>
                <a:highlight>
                  <a:srgbClr val="FFFFFE"/>
                </a:highlight>
                <a:latin typeface="Courier New"/>
                <a:ea typeface="Courier New"/>
                <a:cs typeface="Courier New"/>
                <a:sym typeface="Courier New"/>
              </a:rPr>
              <a:t>What are the models popularly used for?</a:t>
            </a:r>
            <a:endParaRPr sz="1050">
              <a:solidFill>
                <a:srgbClr val="008000"/>
              </a:solidFill>
              <a:highlight>
                <a:srgbClr val="FFFFFE"/>
              </a:highlight>
              <a:latin typeface="Courier New"/>
              <a:ea typeface="Courier New"/>
              <a:cs typeface="Courier New"/>
              <a:sym typeface="Courier New"/>
            </a:endParaRPr>
          </a:p>
          <a:p>
            <a:pPr indent="-295275" lvl="2" marL="1371600" rtl="0" algn="l">
              <a:lnSpc>
                <a:spcPct val="135714"/>
              </a:lnSpc>
              <a:spcBef>
                <a:spcPts val="0"/>
              </a:spcBef>
              <a:spcAft>
                <a:spcPts val="0"/>
              </a:spcAft>
              <a:buClr>
                <a:srgbClr val="008000"/>
              </a:buClr>
              <a:buSzPts val="1050"/>
              <a:buFont typeface="Courier New"/>
              <a:buChar char="■"/>
            </a:pPr>
            <a:r>
              <a:rPr lang="en" sz="1050">
                <a:solidFill>
                  <a:srgbClr val="008000"/>
                </a:solidFill>
                <a:highlight>
                  <a:srgbClr val="FFFFFE"/>
                </a:highlight>
                <a:latin typeface="Courier New"/>
                <a:ea typeface="Courier New"/>
                <a:cs typeface="Courier New"/>
                <a:sym typeface="Courier New"/>
              </a:rPr>
              <a:t>Show examples of those</a:t>
            </a:r>
            <a:endParaRPr sz="1050">
              <a:solidFill>
                <a:srgbClr val="008000"/>
              </a:solidFill>
              <a:highlight>
                <a:srgbClr val="FFFFFE"/>
              </a:highlight>
              <a:latin typeface="Courier New"/>
              <a:ea typeface="Courier New"/>
              <a:cs typeface="Courier New"/>
              <a:sym typeface="Courier New"/>
            </a:endParaRPr>
          </a:p>
          <a:p>
            <a:pPr indent="-295275" lvl="1" marL="914400" rtl="0" algn="l">
              <a:lnSpc>
                <a:spcPct val="135714"/>
              </a:lnSpc>
              <a:spcBef>
                <a:spcPts val="0"/>
              </a:spcBef>
              <a:spcAft>
                <a:spcPts val="0"/>
              </a:spcAft>
              <a:buClr>
                <a:srgbClr val="008000"/>
              </a:buClr>
              <a:buSzPts val="1050"/>
              <a:buFont typeface="Courier New"/>
              <a:buChar char="○"/>
            </a:pPr>
            <a:r>
              <a:rPr lang="en" sz="1050">
                <a:solidFill>
                  <a:srgbClr val="008000"/>
                </a:solidFill>
                <a:highlight>
                  <a:srgbClr val="FFFFFE"/>
                </a:highlight>
                <a:latin typeface="Courier New"/>
                <a:ea typeface="Courier New"/>
                <a:cs typeface="Courier New"/>
                <a:sym typeface="Courier New"/>
              </a:rPr>
              <a:t>Plan on how to use the model on our current dataset</a:t>
            </a:r>
            <a:endParaRPr sz="1050">
              <a:solidFill>
                <a:srgbClr val="008000"/>
              </a:solidFill>
              <a:highlight>
                <a:srgbClr val="FFFFFE"/>
              </a:highlight>
              <a:latin typeface="Courier New"/>
              <a:ea typeface="Courier New"/>
              <a:cs typeface="Courier New"/>
              <a:sym typeface="Courier New"/>
            </a:endParaRPr>
          </a:p>
          <a:p>
            <a:pPr indent="-323850" lvl="1" marL="914400" rtl="0" algn="l">
              <a:lnSpc>
                <a:spcPct val="135714"/>
              </a:lnSpc>
              <a:spcBef>
                <a:spcPts val="0"/>
              </a:spcBef>
              <a:spcAft>
                <a:spcPts val="0"/>
              </a:spcAft>
              <a:buSzPts val="1500"/>
              <a:buChar char="○"/>
            </a:pPr>
            <a:r>
              <a:rPr lang="en" sz="1050">
                <a:solidFill>
                  <a:srgbClr val="008000"/>
                </a:solidFill>
                <a:highlight>
                  <a:srgbClr val="FFFFFE"/>
                </a:highlight>
                <a:latin typeface="Courier New"/>
                <a:ea typeface="Courier New"/>
                <a:cs typeface="Courier New"/>
                <a:sym typeface="Courier New"/>
              </a:rPr>
              <a:t>Get Prediction Time</a:t>
            </a:r>
            <a:endParaRPr sz="1050">
              <a:solidFill>
                <a:srgbClr val="008000"/>
              </a:solidFill>
              <a:highlight>
                <a:srgbClr val="FFFFFE"/>
              </a:highlight>
              <a:latin typeface="Courier New"/>
              <a:ea typeface="Courier New"/>
              <a:cs typeface="Courier New"/>
              <a:sym typeface="Courier New"/>
            </a:endParaRPr>
          </a:p>
          <a:p>
            <a:pPr indent="-323850" lvl="1" marL="914400" rtl="0" algn="l">
              <a:lnSpc>
                <a:spcPct val="135714"/>
              </a:lnSpc>
              <a:spcBef>
                <a:spcPts val="0"/>
              </a:spcBef>
              <a:spcAft>
                <a:spcPts val="0"/>
              </a:spcAft>
              <a:buSzPts val="1500"/>
              <a:buChar char="○"/>
            </a:pPr>
            <a:r>
              <a:rPr lang="en" sz="1050">
                <a:solidFill>
                  <a:srgbClr val="008000"/>
                </a:solidFill>
                <a:highlight>
                  <a:srgbClr val="FFFFFE"/>
                </a:highlight>
                <a:latin typeface="Courier New"/>
                <a:ea typeface="Courier New"/>
                <a:cs typeface="Courier New"/>
                <a:sym typeface="Courier New"/>
              </a:rPr>
              <a:t>False Positive (what cases ?), precision, recall</a:t>
            </a:r>
            <a:endParaRPr sz="1050">
              <a:solidFill>
                <a:srgbClr val="008000"/>
              </a:solidFill>
              <a:highlight>
                <a:srgbClr val="FFFFFE"/>
              </a:highlight>
              <a:latin typeface="Courier New"/>
              <a:ea typeface="Courier New"/>
              <a:cs typeface="Courier New"/>
              <a:sym typeface="Courier New"/>
            </a:endParaRPr>
          </a:p>
          <a:p>
            <a:pPr indent="-295275" lvl="1" marL="914400" rtl="0" algn="l">
              <a:lnSpc>
                <a:spcPct val="135714"/>
              </a:lnSpc>
              <a:spcBef>
                <a:spcPts val="0"/>
              </a:spcBef>
              <a:spcAft>
                <a:spcPts val="0"/>
              </a:spcAft>
              <a:buClr>
                <a:srgbClr val="008000"/>
              </a:buClr>
              <a:buSzPts val="1050"/>
              <a:buFont typeface="Courier New"/>
              <a:buChar char="○"/>
            </a:pPr>
            <a:r>
              <a:rPr lang="en" sz="1050">
                <a:solidFill>
                  <a:srgbClr val="008000"/>
                </a:solidFill>
                <a:highlight>
                  <a:srgbClr val="FFFFFE"/>
                </a:highlight>
                <a:latin typeface="Courier New"/>
                <a:ea typeface="Courier New"/>
                <a:cs typeface="Courier New"/>
                <a:sym typeface="Courier New"/>
              </a:rPr>
              <a:t>Edge cases</a:t>
            </a:r>
            <a:endParaRPr sz="1050">
              <a:solidFill>
                <a:srgbClr val="008000"/>
              </a:solidFill>
              <a:highlight>
                <a:srgbClr val="FFFFFE"/>
              </a:highlight>
              <a:latin typeface="Courier New"/>
              <a:ea typeface="Courier New"/>
              <a:cs typeface="Courier New"/>
              <a:sym typeface="Courier New"/>
            </a:endParaRPr>
          </a:p>
          <a:p>
            <a:pPr indent="-323850" lvl="0" marL="457200" rtl="0" algn="l">
              <a:spcBef>
                <a:spcPts val="0"/>
              </a:spcBef>
              <a:spcAft>
                <a:spcPts val="0"/>
              </a:spcAft>
              <a:buSzPts val="1500"/>
              <a:buChar char="●"/>
            </a:pPr>
            <a:r>
              <a:rPr lang="en" sz="1500"/>
              <a:t>Mask-Rcnn -&gt;arnav</a:t>
            </a:r>
            <a:endParaRPr sz="1500"/>
          </a:p>
          <a:p>
            <a:pPr indent="-323850" lvl="0" marL="457200" rtl="0" algn="l">
              <a:spcBef>
                <a:spcPts val="0"/>
              </a:spcBef>
              <a:spcAft>
                <a:spcPts val="0"/>
              </a:spcAft>
              <a:buSzPts val="1500"/>
              <a:buChar char="●"/>
            </a:pPr>
            <a:r>
              <a:rPr lang="en" sz="1500"/>
              <a:t>3rd Notebook -&gt;Tianyi</a:t>
            </a:r>
            <a:endParaRPr sz="1500"/>
          </a:p>
          <a:p>
            <a:pPr indent="-323850" lvl="0" marL="457200" rtl="0" algn="l">
              <a:spcBef>
                <a:spcPts val="0"/>
              </a:spcBef>
              <a:spcAft>
                <a:spcPts val="0"/>
              </a:spcAft>
              <a:buSzPts val="1500"/>
              <a:buChar char="●"/>
            </a:pPr>
            <a:r>
              <a:rPr lang="en" sz="1500"/>
              <a:t>Conclusion -&gt; </a:t>
            </a:r>
            <a:r>
              <a:rPr lang="en" sz="1500"/>
              <a:t>Athreya, Jipeng</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pSp>
        <p:nvGrpSpPr>
          <p:cNvPr id="399" name="Google Shape;399;p42"/>
          <p:cNvGrpSpPr/>
          <p:nvPr/>
        </p:nvGrpSpPr>
        <p:grpSpPr>
          <a:xfrm>
            <a:off x="3842749" y="1186000"/>
            <a:ext cx="1457400" cy="971700"/>
            <a:chOff x="3600450" y="1186000"/>
            <a:chExt cx="1457400" cy="971700"/>
          </a:xfrm>
        </p:grpSpPr>
        <p:sp>
          <p:nvSpPr>
            <p:cNvPr id="400" name="Google Shape;400;p42"/>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 name="Google Shape;401;p42"/>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02" name="Google Shape;402;p42"/>
            <p:cNvCxnSpPr>
              <a:stCxn id="400" idx="2"/>
            </p:cNvCxnSpPr>
            <p:nvPr/>
          </p:nvCxnSpPr>
          <p:spPr>
            <a:xfrm rot="10800000">
              <a:off x="3600450" y="1671850"/>
              <a:ext cx="485700" cy="0"/>
            </a:xfrm>
            <a:prstGeom prst="straightConnector1">
              <a:avLst/>
            </a:prstGeom>
            <a:noFill/>
            <a:ln cap="flat" cmpd="sng" w="9525">
              <a:solidFill>
                <a:schemeClr val="dk1"/>
              </a:solidFill>
              <a:prstDash val="solid"/>
              <a:round/>
              <a:headEnd len="med" w="med" type="none"/>
              <a:tailEnd len="med" w="med" type="none"/>
            </a:ln>
          </p:spPr>
        </p:cxnSp>
      </p:grpSp>
      <p:sp>
        <p:nvSpPr>
          <p:cNvPr id="403" name="Google Shape;403;p42"/>
          <p:cNvSpPr txBox="1"/>
          <p:nvPr>
            <p:ph idx="3" type="title"/>
          </p:nvPr>
        </p:nvSpPr>
        <p:spPr>
          <a:xfrm>
            <a:off x="2643625" y="346050"/>
            <a:ext cx="38568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04" name="Google Shape;404;p42"/>
          <p:cNvSpPr txBox="1"/>
          <p:nvPr>
            <p:ph idx="1" type="subTitle"/>
          </p:nvPr>
        </p:nvSpPr>
        <p:spPr>
          <a:xfrm flipH="1">
            <a:off x="1207125" y="1573636"/>
            <a:ext cx="2465100" cy="74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are we dealing with?</a:t>
            </a:r>
            <a:endParaRPr/>
          </a:p>
          <a:p>
            <a:pPr indent="0" lvl="0" marL="0" rtl="0" algn="r">
              <a:spcBef>
                <a:spcPts val="0"/>
              </a:spcBef>
              <a:spcAft>
                <a:spcPts val="0"/>
              </a:spcAft>
              <a:buNone/>
            </a:pPr>
            <a:r>
              <a:rPr lang="en"/>
              <a:t>What are we trying to solve?</a:t>
            </a:r>
            <a:endParaRPr/>
          </a:p>
        </p:txBody>
      </p:sp>
      <p:sp>
        <p:nvSpPr>
          <p:cNvPr id="405" name="Google Shape;405;p42"/>
          <p:cNvSpPr txBox="1"/>
          <p:nvPr>
            <p:ph type="title"/>
          </p:nvPr>
        </p:nvSpPr>
        <p:spPr>
          <a:xfrm>
            <a:off x="4464199" y="1382958"/>
            <a:ext cx="700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06" name="Google Shape;406;p42"/>
          <p:cNvSpPr txBox="1"/>
          <p:nvPr>
            <p:ph idx="2" type="subTitle"/>
          </p:nvPr>
        </p:nvSpPr>
        <p:spPr>
          <a:xfrm flipH="1">
            <a:off x="965925" y="1186011"/>
            <a:ext cx="2706300" cy="56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t>
            </a:r>
            <a:r>
              <a:rPr lang="en"/>
              <a:t>he Disease &amp; Our Approach</a:t>
            </a:r>
            <a:endParaRPr/>
          </a:p>
        </p:txBody>
      </p:sp>
      <p:grpSp>
        <p:nvGrpSpPr>
          <p:cNvPr id="407" name="Google Shape;407;p42"/>
          <p:cNvGrpSpPr/>
          <p:nvPr/>
        </p:nvGrpSpPr>
        <p:grpSpPr>
          <a:xfrm flipH="1">
            <a:off x="3842749" y="2414725"/>
            <a:ext cx="1457400" cy="971700"/>
            <a:chOff x="3600450" y="1186000"/>
            <a:chExt cx="1457400" cy="971700"/>
          </a:xfrm>
        </p:grpSpPr>
        <p:sp>
          <p:nvSpPr>
            <p:cNvPr id="408" name="Google Shape;408;p42"/>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42"/>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10" name="Google Shape;410;p42"/>
            <p:cNvCxnSpPr>
              <a:stCxn id="408" idx="2"/>
            </p:cNvCxnSpPr>
            <p:nvPr/>
          </p:nvCxnSpPr>
          <p:spPr>
            <a:xfrm rot="10800000">
              <a:off x="3600450" y="1671850"/>
              <a:ext cx="485700" cy="0"/>
            </a:xfrm>
            <a:prstGeom prst="straightConnector1">
              <a:avLst/>
            </a:prstGeom>
            <a:noFill/>
            <a:ln cap="flat" cmpd="sng" w="9525">
              <a:solidFill>
                <a:schemeClr val="dk1"/>
              </a:solidFill>
              <a:prstDash val="solid"/>
              <a:round/>
              <a:headEnd len="med" w="med" type="none"/>
              <a:tailEnd len="med" w="med" type="none"/>
            </a:ln>
          </p:spPr>
        </p:cxnSp>
      </p:grpSp>
      <p:grpSp>
        <p:nvGrpSpPr>
          <p:cNvPr id="411" name="Google Shape;411;p42"/>
          <p:cNvGrpSpPr/>
          <p:nvPr/>
        </p:nvGrpSpPr>
        <p:grpSpPr>
          <a:xfrm>
            <a:off x="3842749" y="3643450"/>
            <a:ext cx="1457400" cy="971700"/>
            <a:chOff x="3600450" y="1186000"/>
            <a:chExt cx="1457400" cy="971700"/>
          </a:xfrm>
        </p:grpSpPr>
        <p:sp>
          <p:nvSpPr>
            <p:cNvPr id="412" name="Google Shape;412;p42"/>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42"/>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14" name="Google Shape;414;p42"/>
            <p:cNvCxnSpPr>
              <a:stCxn id="412" idx="2"/>
            </p:cNvCxnSpPr>
            <p:nvPr/>
          </p:nvCxnSpPr>
          <p:spPr>
            <a:xfrm rot="10800000">
              <a:off x="3600450" y="1671850"/>
              <a:ext cx="485700" cy="0"/>
            </a:xfrm>
            <a:prstGeom prst="straightConnector1">
              <a:avLst/>
            </a:prstGeom>
            <a:noFill/>
            <a:ln cap="flat" cmpd="sng" w="9525">
              <a:solidFill>
                <a:schemeClr val="dk1"/>
              </a:solidFill>
              <a:prstDash val="solid"/>
              <a:round/>
              <a:headEnd len="med" w="med" type="none"/>
              <a:tailEnd len="med" w="med" type="none"/>
            </a:ln>
          </p:spPr>
        </p:cxnSp>
      </p:grpSp>
      <p:sp>
        <p:nvSpPr>
          <p:cNvPr id="415" name="Google Shape;415;p42"/>
          <p:cNvSpPr txBox="1"/>
          <p:nvPr>
            <p:ph idx="4" type="subTitle"/>
          </p:nvPr>
        </p:nvSpPr>
        <p:spPr>
          <a:xfrm flipH="1">
            <a:off x="5471775" y="2759330"/>
            <a:ext cx="2465100" cy="7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approaches are we taking?</a:t>
            </a:r>
            <a:endParaRPr/>
          </a:p>
          <a:p>
            <a:pPr indent="0" lvl="0" marL="0" rtl="0" algn="l">
              <a:spcBef>
                <a:spcPts val="0"/>
              </a:spcBef>
              <a:spcAft>
                <a:spcPts val="0"/>
              </a:spcAft>
              <a:buNone/>
            </a:pPr>
            <a:r>
              <a:rPr lang="en"/>
              <a:t>How do they perform?</a:t>
            </a:r>
            <a:endParaRPr/>
          </a:p>
        </p:txBody>
      </p:sp>
      <p:sp>
        <p:nvSpPr>
          <p:cNvPr id="416" name="Google Shape;416;p42"/>
          <p:cNvSpPr txBox="1"/>
          <p:nvPr>
            <p:ph idx="5" type="subTitle"/>
          </p:nvPr>
        </p:nvSpPr>
        <p:spPr>
          <a:xfrm flipH="1">
            <a:off x="5471775" y="2371705"/>
            <a:ext cx="27063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Models</a:t>
            </a:r>
            <a:endParaRPr/>
          </a:p>
        </p:txBody>
      </p:sp>
      <p:sp>
        <p:nvSpPr>
          <p:cNvPr id="417" name="Google Shape;417;p42"/>
          <p:cNvSpPr txBox="1"/>
          <p:nvPr>
            <p:ph idx="6" type="subTitle"/>
          </p:nvPr>
        </p:nvSpPr>
        <p:spPr>
          <a:xfrm flipH="1">
            <a:off x="1207125" y="3952110"/>
            <a:ext cx="2465100" cy="74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do we have left?</a:t>
            </a:r>
            <a:endParaRPr/>
          </a:p>
          <a:p>
            <a:pPr indent="0" lvl="0" marL="0" rtl="0" algn="r">
              <a:spcBef>
                <a:spcPts val="0"/>
              </a:spcBef>
              <a:spcAft>
                <a:spcPts val="0"/>
              </a:spcAft>
              <a:buNone/>
            </a:pPr>
            <a:r>
              <a:rPr lang="en"/>
              <a:t>What will be done by the end of the semester?</a:t>
            </a:r>
            <a:endParaRPr/>
          </a:p>
        </p:txBody>
      </p:sp>
      <p:sp>
        <p:nvSpPr>
          <p:cNvPr id="418" name="Google Shape;418;p42"/>
          <p:cNvSpPr txBox="1"/>
          <p:nvPr>
            <p:ph idx="7" type="subTitle"/>
          </p:nvPr>
        </p:nvSpPr>
        <p:spPr>
          <a:xfrm flipH="1">
            <a:off x="965925" y="3564485"/>
            <a:ext cx="2706300" cy="56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Future Work</a:t>
            </a:r>
            <a:endParaRPr/>
          </a:p>
        </p:txBody>
      </p:sp>
      <p:sp>
        <p:nvSpPr>
          <p:cNvPr id="419" name="Google Shape;419;p42"/>
          <p:cNvSpPr txBox="1"/>
          <p:nvPr>
            <p:ph idx="8" type="title"/>
          </p:nvPr>
        </p:nvSpPr>
        <p:spPr>
          <a:xfrm>
            <a:off x="3978424" y="2614383"/>
            <a:ext cx="700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20" name="Google Shape;420;p42"/>
          <p:cNvSpPr txBox="1"/>
          <p:nvPr>
            <p:ph idx="9" type="title"/>
          </p:nvPr>
        </p:nvSpPr>
        <p:spPr>
          <a:xfrm>
            <a:off x="4464199" y="3836283"/>
            <a:ext cx="700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421" name="Google Shape;421;p42"/>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422" name="Google Shape;422;p42" title="TOC.mp3">
            <a:hlinkClick r:id="rId4"/>
          </p:cNvPr>
          <p:cNvPicPr preferRelativeResize="0"/>
          <p:nvPr/>
        </p:nvPicPr>
        <p:blipFill>
          <a:blip r:embed="rId5">
            <a:alphaModFix/>
          </a:blip>
          <a:stretch>
            <a:fillRect/>
          </a:stretch>
        </p:blipFill>
        <p:spPr>
          <a:xfrm>
            <a:off x="-1" y="5"/>
            <a:ext cx="457200" cy="457200"/>
          </a:xfrm>
          <a:prstGeom prst="rect">
            <a:avLst/>
          </a:prstGeom>
          <a:noFill/>
          <a:ln>
            <a:noFill/>
          </a:ln>
        </p:spPr>
      </p:pic>
      <p:sp>
        <p:nvSpPr>
          <p:cNvPr id="423" name="Google Shape;423;p42"/>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grpSp>
        <p:nvGrpSpPr>
          <p:cNvPr id="1248" name="Google Shape;1248;p60"/>
          <p:cNvGrpSpPr/>
          <p:nvPr/>
        </p:nvGrpSpPr>
        <p:grpSpPr>
          <a:xfrm>
            <a:off x="5755523" y="1943415"/>
            <a:ext cx="1589730" cy="1612939"/>
            <a:chOff x="3605950" y="3926100"/>
            <a:chExt cx="657375" cy="667000"/>
          </a:xfrm>
        </p:grpSpPr>
        <p:sp>
          <p:nvSpPr>
            <p:cNvPr id="1249" name="Google Shape;1249;p60"/>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0"/>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0"/>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0"/>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0"/>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0"/>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0"/>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0"/>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0"/>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0"/>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0"/>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0"/>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0"/>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0"/>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0"/>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0"/>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0"/>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0"/>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0"/>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0"/>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0"/>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0"/>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0"/>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0"/>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0"/>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0"/>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0"/>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0"/>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0"/>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0"/>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0"/>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0"/>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0"/>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0"/>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0"/>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0"/>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0"/>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0"/>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60"/>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Faster RCNN</a:t>
            </a:r>
            <a:endParaRPr/>
          </a:p>
        </p:txBody>
      </p:sp>
      <p:sp>
        <p:nvSpPr>
          <p:cNvPr id="1288" name="Google Shape;1288;p60"/>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60"/>
          <p:cNvGrpSpPr/>
          <p:nvPr/>
        </p:nvGrpSpPr>
        <p:grpSpPr>
          <a:xfrm>
            <a:off x="7246456" y="751018"/>
            <a:ext cx="903819" cy="915039"/>
            <a:chOff x="4304200" y="4312250"/>
            <a:chExt cx="191325" cy="193700"/>
          </a:xfrm>
        </p:grpSpPr>
        <p:sp>
          <p:nvSpPr>
            <p:cNvPr id="1290" name="Google Shape;1290;p60"/>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0"/>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0"/>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0"/>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0"/>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0"/>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0"/>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0"/>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0"/>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0"/>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0"/>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0"/>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0"/>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0"/>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0"/>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0"/>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0"/>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0"/>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0"/>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0"/>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0"/>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0"/>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0"/>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0"/>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0"/>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0"/>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0"/>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0"/>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0"/>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0"/>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0"/>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0"/>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0"/>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0"/>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0"/>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0"/>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0"/>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0"/>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60"/>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02.1</a:t>
            </a:r>
            <a:endParaRPr/>
          </a:p>
        </p:txBody>
      </p:sp>
      <p:pic>
        <p:nvPicPr>
          <p:cNvPr id="1329" name="Google Shape;1329;p60"/>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330" name="Google Shape;1330;p60"/>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31" name="Google Shape;1331;p60" title="1.mp3">
            <a:hlinkClick r:id="rId4"/>
          </p:cNvPr>
          <p:cNvPicPr preferRelativeResize="0"/>
          <p:nvPr/>
        </p:nvPicPr>
        <p:blipFill>
          <a:blip r:embed="rId5">
            <a:alphaModFix/>
          </a:blip>
          <a:stretch>
            <a:fillRect/>
          </a:stretch>
        </p:blipFill>
        <p:spPr>
          <a:xfrm>
            <a:off x="121500" y="173438"/>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61"/>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Region-based Convolutional Neural Networks</a:t>
            </a:r>
            <a:endParaRPr/>
          </a:p>
          <a:p>
            <a:pPr indent="-304800" lvl="0" marL="457200" rtl="0" algn="l">
              <a:spcBef>
                <a:spcPts val="0"/>
              </a:spcBef>
              <a:spcAft>
                <a:spcPts val="0"/>
              </a:spcAft>
              <a:buSzPts val="1200"/>
              <a:buChar char="●"/>
            </a:pPr>
            <a:r>
              <a:rPr lang="en"/>
              <a:t>Two Steps: </a:t>
            </a:r>
            <a:endParaRPr/>
          </a:p>
          <a:p>
            <a:pPr indent="-304800" lvl="1" marL="914400" rtl="0" algn="l">
              <a:spcBef>
                <a:spcPts val="0"/>
              </a:spcBef>
              <a:spcAft>
                <a:spcPts val="0"/>
              </a:spcAft>
              <a:buSzPts val="1200"/>
              <a:buChar char="○"/>
            </a:pPr>
            <a:r>
              <a:rPr lang="en"/>
              <a:t>Identifies Region of Interests</a:t>
            </a:r>
            <a:endParaRPr/>
          </a:p>
          <a:p>
            <a:pPr indent="-304800" lvl="1" marL="914400" rtl="0" algn="l">
              <a:spcBef>
                <a:spcPts val="0"/>
              </a:spcBef>
              <a:spcAft>
                <a:spcPts val="0"/>
              </a:spcAft>
              <a:buSzPts val="1200"/>
              <a:buChar char="○"/>
            </a:pPr>
            <a:r>
              <a:rPr lang="en"/>
              <a:t>Extracts CNN features from each region independently for classification</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337" name="Google Shape;1337;p6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R-CNN</a:t>
            </a:r>
            <a:endParaRPr/>
          </a:p>
        </p:txBody>
      </p:sp>
      <p:pic>
        <p:nvPicPr>
          <p:cNvPr id="1338" name="Google Shape;1338;p61"/>
          <p:cNvPicPr preferRelativeResize="0"/>
          <p:nvPr/>
        </p:nvPicPr>
        <p:blipFill>
          <a:blip r:embed="rId3">
            <a:alphaModFix/>
          </a:blip>
          <a:stretch>
            <a:fillRect/>
          </a:stretch>
        </p:blipFill>
        <p:spPr>
          <a:xfrm>
            <a:off x="745950" y="2220225"/>
            <a:ext cx="7652101" cy="2414500"/>
          </a:xfrm>
          <a:prstGeom prst="rect">
            <a:avLst/>
          </a:prstGeom>
          <a:noFill/>
          <a:ln>
            <a:noFill/>
          </a:ln>
        </p:spPr>
      </p:pic>
      <p:sp>
        <p:nvSpPr>
          <p:cNvPr id="1339" name="Google Shape;1339;p61"/>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40" name="Google Shape;1340;p61" title="2.mp3">
            <a:hlinkClick r:id="rId4"/>
          </p:cNvPr>
          <p:cNvPicPr preferRelativeResize="0"/>
          <p:nvPr/>
        </p:nvPicPr>
        <p:blipFill>
          <a:blip r:embed="rId5">
            <a:alphaModFix/>
          </a:blip>
          <a:stretch>
            <a:fillRect/>
          </a:stretch>
        </p:blipFill>
        <p:spPr>
          <a:xfrm>
            <a:off x="152400" y="4787125"/>
            <a:ext cx="203975" cy="20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6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 &amp; Faster RCNN</a:t>
            </a:r>
            <a:endParaRPr/>
          </a:p>
        </p:txBody>
      </p:sp>
      <p:sp>
        <p:nvSpPr>
          <p:cNvPr id="1346" name="Google Shape;1346;p62"/>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800"/>
              <a:t>Fast RCNN unifies these 3 computations into one:</a:t>
            </a:r>
            <a:endParaRPr sz="1800"/>
          </a:p>
          <a:p>
            <a:pPr indent="-336550" lvl="1" marL="914400" rtl="0" algn="l">
              <a:spcBef>
                <a:spcPts val="0"/>
              </a:spcBef>
              <a:spcAft>
                <a:spcPts val="0"/>
              </a:spcAft>
              <a:buSzPts val="1700"/>
              <a:buChar char="○"/>
            </a:pPr>
            <a:r>
              <a:rPr lang="en" sz="1700"/>
              <a:t>CNN </a:t>
            </a:r>
            <a:r>
              <a:rPr lang="en" sz="1700"/>
              <a:t>for image classification and feature extraction</a:t>
            </a:r>
            <a:endParaRPr sz="1700"/>
          </a:p>
          <a:p>
            <a:pPr indent="-336550" lvl="1" marL="914400" rtl="0" algn="l">
              <a:spcBef>
                <a:spcPts val="0"/>
              </a:spcBef>
              <a:spcAft>
                <a:spcPts val="0"/>
              </a:spcAft>
              <a:buSzPts val="1700"/>
              <a:buChar char="○"/>
            </a:pPr>
            <a:r>
              <a:rPr lang="en" sz="1700"/>
              <a:t>Top SVM classifier for identifying target objects</a:t>
            </a:r>
            <a:endParaRPr sz="1700"/>
          </a:p>
          <a:p>
            <a:pPr indent="-336550" lvl="1" marL="914400" rtl="0" algn="l">
              <a:spcBef>
                <a:spcPts val="0"/>
              </a:spcBef>
              <a:spcAft>
                <a:spcPts val="0"/>
              </a:spcAft>
              <a:buSzPts val="1700"/>
              <a:buChar char="○"/>
            </a:pPr>
            <a:r>
              <a:rPr lang="en" sz="1700"/>
              <a:t>Regression model for tightening region bounding boxes</a:t>
            </a:r>
            <a:endParaRPr sz="1700"/>
          </a:p>
          <a:p>
            <a:pPr indent="-336550" lvl="0" marL="457200" rtl="0" algn="l">
              <a:spcBef>
                <a:spcPts val="0"/>
              </a:spcBef>
              <a:spcAft>
                <a:spcPts val="0"/>
              </a:spcAft>
              <a:buSzPts val="1700"/>
              <a:buChar char="●"/>
            </a:pPr>
            <a:r>
              <a:rPr lang="en" sz="1800"/>
              <a:t>Fast R-CNN is much faster but region proposals are still generated separately by another model.</a:t>
            </a:r>
            <a:endParaRPr sz="1800"/>
          </a:p>
          <a:p>
            <a:pPr indent="-336550" lvl="0" marL="457200" rtl="0" algn="l">
              <a:spcBef>
                <a:spcPts val="0"/>
              </a:spcBef>
              <a:spcAft>
                <a:spcPts val="0"/>
              </a:spcAft>
              <a:buSzPts val="1700"/>
              <a:buChar char="●"/>
            </a:pPr>
            <a:r>
              <a:rPr lang="en" sz="1800"/>
              <a:t>Faster R-CNN constructs a single, unified model composed of RPN (region proposal network) and fast R-CNN with shared convolutional feature layers.</a:t>
            </a:r>
            <a:endParaRPr sz="1800"/>
          </a:p>
        </p:txBody>
      </p:sp>
      <p:sp>
        <p:nvSpPr>
          <p:cNvPr id="1347" name="Google Shape;1347;p62"/>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48" name="Google Shape;1348;p62" title="3.mp3">
            <a:hlinkClick r:id="rId3"/>
          </p:cNvPr>
          <p:cNvPicPr preferRelativeResize="0"/>
          <p:nvPr/>
        </p:nvPicPr>
        <p:blipFill>
          <a:blip r:embed="rId4">
            <a:alphaModFix/>
          </a:blip>
          <a:stretch>
            <a:fillRect/>
          </a:stretch>
        </p:blipFill>
        <p:spPr>
          <a:xfrm>
            <a:off x="152400" y="4632100"/>
            <a:ext cx="359000" cy="359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6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Faster RCNN Model</a:t>
            </a:r>
            <a:endParaRPr/>
          </a:p>
        </p:txBody>
      </p:sp>
      <p:sp>
        <p:nvSpPr>
          <p:cNvPr id="1354" name="Google Shape;1354;p63"/>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000"/>
              <a:t>The dataset was divided into 90% training data and 10% test data.</a:t>
            </a:r>
            <a:endParaRPr sz="2000"/>
          </a:p>
          <a:p>
            <a:pPr indent="-349250" lvl="0" marL="457200" rtl="0" algn="l">
              <a:spcBef>
                <a:spcPts val="0"/>
              </a:spcBef>
              <a:spcAft>
                <a:spcPts val="0"/>
              </a:spcAft>
              <a:buSzPts val="1900"/>
              <a:buChar char="●"/>
            </a:pPr>
            <a:r>
              <a:rPr lang="en" sz="2000"/>
              <a:t>The Pytorch framework was used.</a:t>
            </a:r>
            <a:endParaRPr sz="2000"/>
          </a:p>
          <a:p>
            <a:pPr indent="-349250" lvl="0" marL="457200" rtl="0" algn="l">
              <a:spcBef>
                <a:spcPts val="0"/>
              </a:spcBef>
              <a:spcAft>
                <a:spcPts val="0"/>
              </a:spcAft>
              <a:buSzPts val="1900"/>
              <a:buChar char="●"/>
            </a:pPr>
            <a:r>
              <a:rPr lang="en" sz="2000"/>
              <a:t>A Faster RCNN Resnet50 instance segmentation model pre-trained on COCO was used.</a:t>
            </a:r>
            <a:endParaRPr sz="2000"/>
          </a:p>
          <a:p>
            <a:pPr indent="-349250" lvl="0" marL="457200" rtl="0" algn="l">
              <a:spcBef>
                <a:spcPts val="0"/>
              </a:spcBef>
              <a:spcAft>
                <a:spcPts val="0"/>
              </a:spcAft>
              <a:buSzPts val="1900"/>
              <a:buChar char="●"/>
            </a:pPr>
            <a:r>
              <a:rPr lang="en" sz="2000"/>
              <a:t>The model was fine tuned on the training dataset.</a:t>
            </a:r>
            <a:endParaRPr sz="2000"/>
          </a:p>
          <a:p>
            <a:pPr indent="-349250" lvl="0" marL="457200" rtl="0" algn="l">
              <a:spcBef>
                <a:spcPts val="0"/>
              </a:spcBef>
              <a:spcAft>
                <a:spcPts val="0"/>
              </a:spcAft>
              <a:buSzPts val="1900"/>
              <a:buChar char="●"/>
            </a:pPr>
            <a:r>
              <a:rPr lang="en" sz="2000"/>
              <a:t>We use Stochastic Gradient Descent as the optimizer</a:t>
            </a:r>
            <a:endParaRPr sz="2000"/>
          </a:p>
          <a:p>
            <a:pPr indent="-349250" lvl="0" marL="457200" rtl="0" algn="l">
              <a:spcBef>
                <a:spcPts val="0"/>
              </a:spcBef>
              <a:spcAft>
                <a:spcPts val="0"/>
              </a:spcAft>
              <a:buSzPts val="1900"/>
              <a:buChar char="●"/>
            </a:pPr>
            <a:r>
              <a:rPr lang="en" sz="2000"/>
              <a:t>The loss function is the sum of </a:t>
            </a:r>
            <a:r>
              <a:rPr lang="en" sz="2000"/>
              <a:t>RPN(Region Proposal Network) and the region classification loss.</a:t>
            </a:r>
            <a:endParaRPr sz="2000"/>
          </a:p>
        </p:txBody>
      </p:sp>
      <p:sp>
        <p:nvSpPr>
          <p:cNvPr id="1355" name="Google Shape;1355;p63"/>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56" name="Google Shape;1356;p63" title="4.mp3">
            <a:hlinkClick r:id="rId3"/>
          </p:cNvPr>
          <p:cNvPicPr preferRelativeResize="0"/>
          <p:nvPr/>
        </p:nvPicPr>
        <p:blipFill>
          <a:blip r:embed="rId4">
            <a:alphaModFix/>
          </a:blip>
          <a:stretch>
            <a:fillRect/>
          </a:stretch>
        </p:blipFill>
        <p:spPr>
          <a:xfrm>
            <a:off x="152400" y="4632100"/>
            <a:ext cx="359000" cy="35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64"/>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Faster-RCNN Results</a:t>
            </a:r>
            <a:endParaRPr/>
          </a:p>
        </p:txBody>
      </p:sp>
      <p:graphicFrame>
        <p:nvGraphicFramePr>
          <p:cNvPr id="1362" name="Google Shape;1362;p64"/>
          <p:cNvGraphicFramePr/>
          <p:nvPr/>
        </p:nvGraphicFramePr>
        <p:xfrm>
          <a:off x="1405050" y="1574125"/>
          <a:ext cx="3000000" cy="3000000"/>
        </p:xfrm>
        <a:graphic>
          <a:graphicData uri="http://schemas.openxmlformats.org/drawingml/2006/table">
            <a:tbl>
              <a:tblPr>
                <a:noFill/>
                <a:tableStyleId>{ECBA8E2E-3499-4BD8-B8E6-9F2AFF150FD5}</a:tableStyleId>
              </a:tblPr>
              <a:tblGrid>
                <a:gridCol w="3166950"/>
                <a:gridCol w="3166950"/>
              </a:tblGrid>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Accuracy</a:t>
                      </a:r>
                      <a:endParaRPr sz="1600"/>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58.33%</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Recall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60</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Precision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85.71</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Avg Prediction Time</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15.24 ms</a:t>
                      </a:r>
                      <a:endParaRPr sz="1900">
                        <a:solidFill>
                          <a:schemeClr val="dk1"/>
                        </a:solidFill>
                        <a:latin typeface="Pathway Gothic One"/>
                        <a:ea typeface="Pathway Gothic One"/>
                        <a:cs typeface="Pathway Gothic One"/>
                        <a:sym typeface="Pathway Gothic One"/>
                      </a:endParaRPr>
                    </a:p>
                  </a:txBody>
                  <a:tcPr marT="91425" marB="91425" marR="91425" marL="91425"/>
                </a:tc>
              </a:tr>
            </a:tbl>
          </a:graphicData>
        </a:graphic>
      </p:graphicFrame>
      <p:sp>
        <p:nvSpPr>
          <p:cNvPr id="1363" name="Google Shape;1363;p64"/>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64" name="Google Shape;1364;p64" title="5.mp3">
            <a:hlinkClick r:id="rId3"/>
          </p:cNvPr>
          <p:cNvPicPr preferRelativeResize="0"/>
          <p:nvPr/>
        </p:nvPicPr>
        <p:blipFill>
          <a:blip r:embed="rId4">
            <a:alphaModFix/>
          </a:blip>
          <a:stretch>
            <a:fillRect/>
          </a:stretch>
        </p:blipFill>
        <p:spPr>
          <a:xfrm>
            <a:off x="107575" y="4544900"/>
            <a:ext cx="457200" cy="45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6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Bounding Box Labels</a:t>
            </a:r>
            <a:endParaRPr/>
          </a:p>
        </p:txBody>
      </p:sp>
      <p:graphicFrame>
        <p:nvGraphicFramePr>
          <p:cNvPr id="1370" name="Google Shape;1370;p65"/>
          <p:cNvGraphicFramePr/>
          <p:nvPr/>
        </p:nvGraphicFramePr>
        <p:xfrm>
          <a:off x="952500" y="1809750"/>
          <a:ext cx="3000000" cy="3000000"/>
        </p:xfrm>
        <a:graphic>
          <a:graphicData uri="http://schemas.openxmlformats.org/drawingml/2006/table">
            <a:tbl>
              <a:tblPr>
                <a:noFill/>
                <a:tableStyleId>{ECBA8E2E-3499-4BD8-B8E6-9F2AFF150FD5}</a:tableStyleId>
              </a:tblPr>
              <a:tblGrid>
                <a:gridCol w="3619500"/>
                <a:gridCol w="3619500"/>
              </a:tblGrid>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Label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Bounding Box Color</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Green</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Incorrectly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Yellow</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Not Worn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Blue</a:t>
                      </a:r>
                      <a:endParaRPr/>
                    </a:p>
                  </a:txBody>
                  <a:tcPr marT="91425" marB="91425" marR="91425" marL="91425"/>
                </a:tc>
              </a:tr>
            </a:tbl>
          </a:graphicData>
        </a:graphic>
      </p:graphicFrame>
      <p:sp>
        <p:nvSpPr>
          <p:cNvPr id="1371" name="Google Shape;1371;p65"/>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72" name="Google Shape;1372;p65" title="6.mp3">
            <a:hlinkClick r:id="rId3"/>
          </p:cNvPr>
          <p:cNvPicPr preferRelativeResize="0"/>
          <p:nvPr/>
        </p:nvPicPr>
        <p:blipFill>
          <a:blip r:embed="rId4">
            <a:alphaModFix/>
          </a:blip>
          <a:stretch>
            <a:fillRect/>
          </a:stretch>
        </p:blipFill>
        <p:spPr>
          <a:xfrm>
            <a:off x="107575" y="4544900"/>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6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Cases</a:t>
            </a:r>
            <a:endParaRPr/>
          </a:p>
        </p:txBody>
      </p:sp>
      <p:sp>
        <p:nvSpPr>
          <p:cNvPr id="1378" name="Google Shape;1378;p66"/>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9" name="Google Shape;1379;p66"/>
          <p:cNvPicPr preferRelativeResize="0"/>
          <p:nvPr/>
        </p:nvPicPr>
        <p:blipFill>
          <a:blip r:embed="rId3">
            <a:alphaModFix/>
          </a:blip>
          <a:stretch>
            <a:fillRect/>
          </a:stretch>
        </p:blipFill>
        <p:spPr>
          <a:xfrm>
            <a:off x="11" y="1046300"/>
            <a:ext cx="3550313" cy="4041750"/>
          </a:xfrm>
          <a:prstGeom prst="rect">
            <a:avLst/>
          </a:prstGeom>
          <a:noFill/>
          <a:ln>
            <a:noFill/>
          </a:ln>
        </p:spPr>
      </p:pic>
      <p:pic>
        <p:nvPicPr>
          <p:cNvPr id="1380" name="Google Shape;1380;p66"/>
          <p:cNvPicPr preferRelativeResize="0"/>
          <p:nvPr/>
        </p:nvPicPr>
        <p:blipFill>
          <a:blip r:embed="rId4">
            <a:alphaModFix/>
          </a:blip>
          <a:stretch>
            <a:fillRect/>
          </a:stretch>
        </p:blipFill>
        <p:spPr>
          <a:xfrm>
            <a:off x="3977875" y="1046300"/>
            <a:ext cx="3123349" cy="3958500"/>
          </a:xfrm>
          <a:prstGeom prst="rect">
            <a:avLst/>
          </a:prstGeom>
          <a:noFill/>
          <a:ln>
            <a:noFill/>
          </a:ln>
        </p:spPr>
      </p:pic>
      <p:sp>
        <p:nvSpPr>
          <p:cNvPr id="1381" name="Google Shape;1381;p66"/>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82" name="Google Shape;1382;p66" title="7.mp3">
            <a:hlinkClick r:id="rId5"/>
          </p:cNvPr>
          <p:cNvPicPr preferRelativeResize="0"/>
          <p:nvPr/>
        </p:nvPicPr>
        <p:blipFill>
          <a:blip r:embed="rId6">
            <a:alphaModFix/>
          </a:blip>
          <a:stretch>
            <a:fillRect/>
          </a:stretch>
        </p:blipFill>
        <p:spPr>
          <a:xfrm>
            <a:off x="470250" y="-96700"/>
            <a:ext cx="415200" cy="415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6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Edge Cases</a:t>
            </a:r>
            <a:endParaRPr/>
          </a:p>
        </p:txBody>
      </p:sp>
      <p:pic>
        <p:nvPicPr>
          <p:cNvPr id="1388" name="Google Shape;1388;p67"/>
          <p:cNvPicPr preferRelativeResize="0"/>
          <p:nvPr/>
        </p:nvPicPr>
        <p:blipFill>
          <a:blip r:embed="rId3">
            <a:alphaModFix/>
          </a:blip>
          <a:stretch>
            <a:fillRect/>
          </a:stretch>
        </p:blipFill>
        <p:spPr>
          <a:xfrm>
            <a:off x="939700" y="1129300"/>
            <a:ext cx="3632311" cy="3440449"/>
          </a:xfrm>
          <a:prstGeom prst="rect">
            <a:avLst/>
          </a:prstGeom>
          <a:noFill/>
          <a:ln>
            <a:noFill/>
          </a:ln>
        </p:spPr>
      </p:pic>
      <p:pic>
        <p:nvPicPr>
          <p:cNvPr id="1389" name="Google Shape;1389;p67"/>
          <p:cNvPicPr preferRelativeResize="0"/>
          <p:nvPr/>
        </p:nvPicPr>
        <p:blipFill>
          <a:blip r:embed="rId4">
            <a:alphaModFix/>
          </a:blip>
          <a:stretch>
            <a:fillRect/>
          </a:stretch>
        </p:blipFill>
        <p:spPr>
          <a:xfrm>
            <a:off x="5158175" y="1129300"/>
            <a:ext cx="3022128" cy="3440451"/>
          </a:xfrm>
          <a:prstGeom prst="rect">
            <a:avLst/>
          </a:prstGeom>
          <a:noFill/>
          <a:ln>
            <a:noFill/>
          </a:ln>
        </p:spPr>
      </p:pic>
      <p:sp>
        <p:nvSpPr>
          <p:cNvPr id="1390" name="Google Shape;1390;p67"/>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91" name="Google Shape;1391;p67" title="8.mp3">
            <a:hlinkClick r:id="rId5"/>
          </p:cNvPr>
          <p:cNvPicPr preferRelativeResize="0"/>
          <p:nvPr/>
        </p:nvPicPr>
        <p:blipFill>
          <a:blip r:embed="rId6">
            <a:alphaModFix/>
          </a:blip>
          <a:stretch>
            <a:fillRect/>
          </a:stretch>
        </p:blipFill>
        <p:spPr>
          <a:xfrm>
            <a:off x="304800" y="223200"/>
            <a:ext cx="415200" cy="41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6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sp>
        <p:nvSpPr>
          <p:cNvPr id="1397" name="Google Shape;1397;p68"/>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100"/>
              <a:t>Improve the prediction on edge cases</a:t>
            </a:r>
            <a:endParaRPr sz="2100"/>
          </a:p>
          <a:p>
            <a:pPr indent="-355600" lvl="0" marL="457200" rtl="0" algn="l">
              <a:lnSpc>
                <a:spcPct val="200000"/>
              </a:lnSpc>
              <a:spcBef>
                <a:spcPts val="0"/>
              </a:spcBef>
              <a:spcAft>
                <a:spcPts val="0"/>
              </a:spcAft>
              <a:buSzPts val="2000"/>
              <a:buChar char="●"/>
            </a:pPr>
            <a:r>
              <a:rPr lang="en" sz="2100"/>
              <a:t>Improve prediction for incorrectly worn masks</a:t>
            </a:r>
            <a:endParaRPr sz="2100"/>
          </a:p>
          <a:p>
            <a:pPr indent="-355600" lvl="0" marL="457200" rtl="0" algn="l">
              <a:lnSpc>
                <a:spcPct val="200000"/>
              </a:lnSpc>
              <a:spcBef>
                <a:spcPts val="0"/>
              </a:spcBef>
              <a:spcAft>
                <a:spcPts val="0"/>
              </a:spcAft>
              <a:buSzPts val="2000"/>
              <a:buChar char="●"/>
            </a:pPr>
            <a:r>
              <a:rPr lang="en" sz="2100"/>
              <a:t>Get more data</a:t>
            </a:r>
            <a:endParaRPr sz="2100"/>
          </a:p>
          <a:p>
            <a:pPr indent="-355600" lvl="0" marL="457200" rtl="0" algn="l">
              <a:lnSpc>
                <a:spcPct val="200000"/>
              </a:lnSpc>
              <a:spcBef>
                <a:spcPts val="0"/>
              </a:spcBef>
              <a:spcAft>
                <a:spcPts val="0"/>
              </a:spcAft>
              <a:buSzPts val="2000"/>
              <a:buChar char="●"/>
            </a:pPr>
            <a:r>
              <a:rPr lang="en" sz="2100"/>
              <a:t>Test the model on real time images from a camera</a:t>
            </a:r>
            <a:endParaRPr sz="2100"/>
          </a:p>
        </p:txBody>
      </p:sp>
      <p:sp>
        <p:nvSpPr>
          <p:cNvPr id="1398" name="Google Shape;1398;p68"/>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99" name="Google Shape;1399;p68" title="9.mp3">
            <a:hlinkClick r:id="rId3"/>
          </p:cNvPr>
          <p:cNvPicPr preferRelativeResize="0"/>
          <p:nvPr/>
        </p:nvPicPr>
        <p:blipFill>
          <a:blip r:embed="rId4">
            <a:alphaModFix/>
          </a:blip>
          <a:stretch>
            <a:fillRect/>
          </a:stretch>
        </p:blipFill>
        <p:spPr>
          <a:xfrm>
            <a:off x="152400" y="4632100"/>
            <a:ext cx="359000" cy="35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grpSp>
        <p:nvGrpSpPr>
          <p:cNvPr id="1404" name="Google Shape;1404;p69"/>
          <p:cNvGrpSpPr/>
          <p:nvPr/>
        </p:nvGrpSpPr>
        <p:grpSpPr>
          <a:xfrm>
            <a:off x="5755523" y="1943415"/>
            <a:ext cx="1589730" cy="1612939"/>
            <a:chOff x="3605950" y="3926100"/>
            <a:chExt cx="657375" cy="667000"/>
          </a:xfrm>
        </p:grpSpPr>
        <p:sp>
          <p:nvSpPr>
            <p:cNvPr id="1405" name="Google Shape;1405;p69"/>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9"/>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9"/>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9"/>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9"/>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9"/>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9"/>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9"/>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9"/>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9"/>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9"/>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9"/>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9"/>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9"/>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9"/>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9"/>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9"/>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9"/>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9"/>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9"/>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9"/>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9"/>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9"/>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9"/>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9"/>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9"/>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9"/>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9"/>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9"/>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9"/>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9"/>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9"/>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9"/>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9"/>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9"/>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9"/>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9"/>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9"/>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3" name="Google Shape;1443;p69"/>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SSD</a:t>
            </a:r>
            <a:endParaRPr/>
          </a:p>
        </p:txBody>
      </p:sp>
      <p:sp>
        <p:nvSpPr>
          <p:cNvPr id="1444" name="Google Shape;1444;p69"/>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p69"/>
          <p:cNvGrpSpPr/>
          <p:nvPr/>
        </p:nvGrpSpPr>
        <p:grpSpPr>
          <a:xfrm>
            <a:off x="7246456" y="751018"/>
            <a:ext cx="903819" cy="915039"/>
            <a:chOff x="4304200" y="4312250"/>
            <a:chExt cx="191325" cy="193700"/>
          </a:xfrm>
        </p:grpSpPr>
        <p:sp>
          <p:nvSpPr>
            <p:cNvPr id="1446" name="Google Shape;1446;p69"/>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9"/>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9"/>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9"/>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9"/>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9"/>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9"/>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9"/>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9"/>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9"/>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9"/>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9"/>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9"/>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9"/>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9"/>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9"/>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9"/>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9"/>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9"/>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9"/>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9"/>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9"/>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9"/>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9"/>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9"/>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9"/>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9"/>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9"/>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9"/>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9"/>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9"/>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9"/>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9"/>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9"/>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9"/>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9"/>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9"/>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9"/>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69"/>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02.2</a:t>
            </a:r>
            <a:endParaRPr/>
          </a:p>
        </p:txBody>
      </p:sp>
      <p:pic>
        <p:nvPicPr>
          <p:cNvPr id="1485" name="Google Shape;1485;p69"/>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486" name="Google Shape;1486;p69"/>
          <p:cNvSpPr txBox="1"/>
          <p:nvPr/>
        </p:nvSpPr>
        <p:spPr>
          <a:xfrm>
            <a:off x="6966175" y="4425275"/>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487" name="Google Shape;1487;p69" title="ssd.mp3">
            <a:hlinkClick r:id="rId4"/>
          </p:cNvPr>
          <p:cNvPicPr preferRelativeResize="0"/>
          <p:nvPr/>
        </p:nvPicPr>
        <p:blipFill>
          <a:blip r:embed="rId5">
            <a:alphaModFix/>
          </a:blip>
          <a:stretch>
            <a:fillRect/>
          </a:stretch>
        </p:blipFill>
        <p:spPr>
          <a:xfrm>
            <a:off x="395850" y="4629650"/>
            <a:ext cx="357675" cy="357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43"/>
          <p:cNvGrpSpPr/>
          <p:nvPr/>
        </p:nvGrpSpPr>
        <p:grpSpPr>
          <a:xfrm flipH="1">
            <a:off x="1052371" y="1802557"/>
            <a:ext cx="2292962" cy="1538395"/>
            <a:chOff x="3609450" y="1186000"/>
            <a:chExt cx="1448400" cy="971700"/>
          </a:xfrm>
        </p:grpSpPr>
        <p:sp>
          <p:nvSpPr>
            <p:cNvPr id="429" name="Google Shape;429;p43"/>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43"/>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31" name="Google Shape;431;p43"/>
            <p:cNvCxnSpPr>
              <a:stCxn id="429" idx="2"/>
            </p:cNvCxnSpPr>
            <p:nvPr/>
          </p:nvCxnSpPr>
          <p:spPr>
            <a:xfrm rot="10800000">
              <a:off x="3609450" y="1671850"/>
              <a:ext cx="476700" cy="0"/>
            </a:xfrm>
            <a:prstGeom prst="straightConnector1">
              <a:avLst/>
            </a:prstGeom>
            <a:noFill/>
            <a:ln cap="flat" cmpd="sng" w="9525">
              <a:solidFill>
                <a:schemeClr val="dk1"/>
              </a:solidFill>
              <a:prstDash val="solid"/>
              <a:round/>
              <a:headEnd len="med" w="med" type="none"/>
              <a:tailEnd len="med" w="med" type="none"/>
            </a:ln>
          </p:spPr>
        </p:cxnSp>
      </p:grpSp>
      <p:sp>
        <p:nvSpPr>
          <p:cNvPr id="432" name="Google Shape;432;p43"/>
          <p:cNvSpPr txBox="1"/>
          <p:nvPr>
            <p:ph type="title"/>
          </p:nvPr>
        </p:nvSpPr>
        <p:spPr>
          <a:xfrm>
            <a:off x="847125" y="2201574"/>
            <a:ext cx="19155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33" name="Google Shape;433;p43"/>
          <p:cNvSpPr txBox="1"/>
          <p:nvPr>
            <p:ph idx="2" type="subTitle"/>
          </p:nvPr>
        </p:nvSpPr>
        <p:spPr>
          <a:xfrm flipH="1">
            <a:off x="3482475" y="2287350"/>
            <a:ext cx="29229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Disease &amp; Our Approach</a:t>
            </a:r>
            <a:endParaRPr/>
          </a:p>
        </p:txBody>
      </p:sp>
      <p:pic>
        <p:nvPicPr>
          <p:cNvPr id="434" name="Google Shape;434;p43"/>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435" name="Google Shape;435;p43" title="SECTION1.mp3">
            <a:hlinkClick r:id="rId4"/>
          </p:cNvPr>
          <p:cNvPicPr preferRelativeResize="0"/>
          <p:nvPr/>
        </p:nvPicPr>
        <p:blipFill>
          <a:blip r:embed="rId5">
            <a:alphaModFix/>
          </a:blip>
          <a:stretch>
            <a:fillRect/>
          </a:stretch>
        </p:blipFill>
        <p:spPr>
          <a:xfrm>
            <a:off x="0" y="3"/>
            <a:ext cx="457200" cy="457200"/>
          </a:xfrm>
          <a:prstGeom prst="rect">
            <a:avLst/>
          </a:prstGeom>
          <a:noFill/>
          <a:ln>
            <a:noFill/>
          </a:ln>
        </p:spPr>
      </p:pic>
      <p:sp>
        <p:nvSpPr>
          <p:cNvPr id="436" name="Google Shape;436;p43"/>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70"/>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Single Shot Multibox Detector</a:t>
            </a:r>
            <a:endParaRPr/>
          </a:p>
          <a:p>
            <a:pPr indent="-304800" lvl="0" marL="457200" rtl="0" algn="l">
              <a:spcBef>
                <a:spcPts val="0"/>
              </a:spcBef>
              <a:spcAft>
                <a:spcPts val="0"/>
              </a:spcAft>
              <a:buSzPts val="1200"/>
              <a:buChar char="●"/>
            </a:pPr>
            <a:r>
              <a:rPr lang="en"/>
              <a:t>SSD requirements: </a:t>
            </a:r>
            <a:endParaRPr/>
          </a:p>
          <a:p>
            <a:pPr indent="-304800" lvl="1" marL="914400" rtl="0" algn="l">
              <a:spcBef>
                <a:spcPts val="0"/>
              </a:spcBef>
              <a:spcAft>
                <a:spcPts val="0"/>
              </a:spcAft>
              <a:buSzPts val="1200"/>
              <a:buChar char="○"/>
            </a:pPr>
            <a:r>
              <a:rPr lang="en"/>
              <a:t>An input image and ground truth boxes for each object during training</a:t>
            </a:r>
            <a:endParaRPr/>
          </a:p>
          <a:p>
            <a:pPr indent="-304800" lvl="1" marL="914400" rtl="0" algn="l">
              <a:spcBef>
                <a:spcPts val="0"/>
              </a:spcBef>
              <a:spcAft>
                <a:spcPts val="0"/>
              </a:spcAft>
              <a:buSzPts val="1200"/>
              <a:buChar char="○"/>
            </a:pPr>
            <a:r>
              <a:rPr lang="en"/>
              <a:t>During </a:t>
            </a:r>
            <a:r>
              <a:rPr lang="en"/>
              <a:t>training time, we match these default boxes to the ground truth boxes</a:t>
            </a:r>
            <a:endParaRPr/>
          </a:p>
          <a:p>
            <a:pPr indent="0" lvl="0" marL="0" rtl="0" algn="l">
              <a:spcBef>
                <a:spcPts val="1600"/>
              </a:spcBef>
              <a:spcAft>
                <a:spcPts val="1600"/>
              </a:spcAft>
              <a:buNone/>
            </a:pPr>
            <a:r>
              <a:t/>
            </a:r>
            <a:endParaRPr/>
          </a:p>
        </p:txBody>
      </p:sp>
      <p:sp>
        <p:nvSpPr>
          <p:cNvPr id="1493" name="Google Shape;1493;p70"/>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SSD</a:t>
            </a:r>
            <a:endParaRPr/>
          </a:p>
        </p:txBody>
      </p:sp>
      <p:sp>
        <p:nvSpPr>
          <p:cNvPr id="1494" name="Google Shape;1494;p70"/>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495" name="Google Shape;1495;p70"/>
          <p:cNvPicPr preferRelativeResize="0"/>
          <p:nvPr/>
        </p:nvPicPr>
        <p:blipFill>
          <a:blip r:embed="rId3">
            <a:alphaModFix/>
          </a:blip>
          <a:stretch>
            <a:fillRect/>
          </a:stretch>
        </p:blipFill>
        <p:spPr>
          <a:xfrm>
            <a:off x="1593349" y="2220225"/>
            <a:ext cx="5957313" cy="2259475"/>
          </a:xfrm>
          <a:prstGeom prst="rect">
            <a:avLst/>
          </a:prstGeom>
          <a:noFill/>
          <a:ln>
            <a:noFill/>
          </a:ln>
        </p:spPr>
      </p:pic>
      <p:pic>
        <p:nvPicPr>
          <p:cNvPr id="1496" name="Google Shape;1496;p70" title="ssd2.mp3">
            <a:hlinkClick r:id="rId4"/>
          </p:cNvPr>
          <p:cNvPicPr preferRelativeResize="0"/>
          <p:nvPr/>
        </p:nvPicPr>
        <p:blipFill>
          <a:blip r:embed="rId5">
            <a:alphaModFix/>
          </a:blip>
          <a:stretch>
            <a:fillRect/>
          </a:stretch>
        </p:blipFill>
        <p:spPr>
          <a:xfrm>
            <a:off x="256500" y="4736200"/>
            <a:ext cx="254900" cy="254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7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SSD Architecture</a:t>
            </a:r>
            <a:endParaRPr/>
          </a:p>
        </p:txBody>
      </p:sp>
      <p:sp>
        <p:nvSpPr>
          <p:cNvPr id="1502" name="Google Shape;1502;p71"/>
          <p:cNvSpPr txBox="1"/>
          <p:nvPr>
            <p:ph idx="1" type="body"/>
          </p:nvPr>
        </p:nvSpPr>
        <p:spPr>
          <a:xfrm>
            <a:off x="470250" y="956925"/>
            <a:ext cx="7704000" cy="2991900"/>
          </a:xfrm>
          <a:prstGeom prst="rect">
            <a:avLst/>
          </a:prstGeom>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SzPts val="1700"/>
              <a:buChar char="●"/>
            </a:pPr>
            <a:r>
              <a:rPr lang="en" sz="1800"/>
              <a:t>Inspired from the VGG-16 architecture</a:t>
            </a:r>
            <a:endParaRPr sz="1800"/>
          </a:p>
          <a:p>
            <a:pPr indent="-336550" lvl="0" marL="457200" marR="0" rtl="0" algn="l">
              <a:lnSpc>
                <a:spcPct val="115000"/>
              </a:lnSpc>
              <a:spcBef>
                <a:spcPts val="0"/>
              </a:spcBef>
              <a:spcAft>
                <a:spcPts val="0"/>
              </a:spcAft>
              <a:buSzPts val="1700"/>
              <a:buChar char="●"/>
            </a:pPr>
            <a:r>
              <a:rPr lang="en" sz="1800"/>
              <a:t>However, it discards the fully connected layers</a:t>
            </a:r>
            <a:endParaRPr sz="1700"/>
          </a:p>
          <a:p>
            <a:pPr indent="-336550" lvl="0" marL="457200" rtl="0" algn="l">
              <a:spcBef>
                <a:spcPts val="0"/>
              </a:spcBef>
              <a:spcAft>
                <a:spcPts val="0"/>
              </a:spcAft>
              <a:buSzPts val="1700"/>
              <a:buChar char="●"/>
            </a:pPr>
            <a:r>
              <a:rPr lang="en" sz="1800"/>
              <a:t>Instead a set of auxiliary convolutional layers (from conv6 onwards) are added</a:t>
            </a:r>
            <a:endParaRPr sz="1800"/>
          </a:p>
          <a:p>
            <a:pPr indent="-342900" lvl="0" marL="457200" rtl="0" algn="l">
              <a:spcBef>
                <a:spcPts val="0"/>
              </a:spcBef>
              <a:spcAft>
                <a:spcPts val="0"/>
              </a:spcAft>
              <a:buSzPts val="1800"/>
              <a:buChar char="●"/>
            </a:pPr>
            <a:r>
              <a:rPr lang="en" sz="1800"/>
              <a:t>For Multibox, the work done on an </a:t>
            </a:r>
            <a:r>
              <a:rPr lang="en" sz="1800">
                <a:uFill>
                  <a:noFill/>
                </a:uFill>
                <a:hlinkClick r:id="rId3"/>
              </a:rPr>
              <a:t>Inception</a:t>
            </a:r>
            <a:r>
              <a:rPr lang="en" sz="1800"/>
              <a:t>-style convolutional network is used</a:t>
            </a:r>
            <a:endParaRPr sz="1800"/>
          </a:p>
        </p:txBody>
      </p:sp>
      <p:sp>
        <p:nvSpPr>
          <p:cNvPr id="1503" name="Google Shape;1503;p71"/>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04" name="Google Shape;1504;p71"/>
          <p:cNvPicPr preferRelativeResize="0"/>
          <p:nvPr/>
        </p:nvPicPr>
        <p:blipFill>
          <a:blip r:embed="rId4">
            <a:alphaModFix/>
          </a:blip>
          <a:stretch>
            <a:fillRect/>
          </a:stretch>
        </p:blipFill>
        <p:spPr>
          <a:xfrm>
            <a:off x="1454463" y="2938396"/>
            <a:ext cx="5735575" cy="1693700"/>
          </a:xfrm>
          <a:prstGeom prst="rect">
            <a:avLst/>
          </a:prstGeom>
          <a:noFill/>
          <a:ln>
            <a:noFill/>
          </a:ln>
        </p:spPr>
      </p:pic>
      <p:pic>
        <p:nvPicPr>
          <p:cNvPr id="1505" name="Google Shape;1505;p71" title="arch.mp3">
            <a:hlinkClick r:id="rId5"/>
          </p:cNvPr>
          <p:cNvPicPr preferRelativeResize="0"/>
          <p:nvPr/>
        </p:nvPicPr>
        <p:blipFill>
          <a:blip r:embed="rId6">
            <a:alphaModFix/>
          </a:blip>
          <a:stretch>
            <a:fillRect/>
          </a:stretch>
        </p:blipFill>
        <p:spPr>
          <a:xfrm>
            <a:off x="152400" y="4784497"/>
            <a:ext cx="206603" cy="2066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7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SSD</a:t>
            </a:r>
            <a:r>
              <a:rPr lang="en"/>
              <a:t> Model</a:t>
            </a:r>
            <a:endParaRPr/>
          </a:p>
        </p:txBody>
      </p:sp>
      <p:sp>
        <p:nvSpPr>
          <p:cNvPr id="1511" name="Google Shape;1511;p72"/>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000"/>
              <a:t>The dataset was divided into 80% training data and 20% test data</a:t>
            </a:r>
            <a:endParaRPr sz="2000"/>
          </a:p>
          <a:p>
            <a:pPr indent="-349250" lvl="0" marL="457200" rtl="0" algn="l">
              <a:spcBef>
                <a:spcPts val="0"/>
              </a:spcBef>
              <a:spcAft>
                <a:spcPts val="0"/>
              </a:spcAft>
              <a:buSzPts val="1900"/>
              <a:buChar char="●"/>
            </a:pPr>
            <a:r>
              <a:rPr lang="en" sz="2000"/>
              <a:t>Training a SSD model from scratch will require a lot of data, so we imported pretrained weights (Caffe Face Detector Model) using OpenCV pre-trained on a model dedicated for face detection</a:t>
            </a:r>
            <a:endParaRPr sz="2000"/>
          </a:p>
          <a:p>
            <a:pPr indent="-349250" lvl="0" marL="457200" rtl="0" algn="l">
              <a:spcBef>
                <a:spcPts val="0"/>
              </a:spcBef>
              <a:spcAft>
                <a:spcPts val="0"/>
              </a:spcAft>
              <a:buSzPts val="1900"/>
              <a:buChar char="●"/>
            </a:pPr>
            <a:r>
              <a:rPr lang="en" sz="2000"/>
              <a:t>The model was fine tuned our training dataset</a:t>
            </a:r>
            <a:endParaRPr sz="2000"/>
          </a:p>
          <a:p>
            <a:pPr indent="-349250" lvl="0" marL="457200" rtl="0" algn="l">
              <a:spcBef>
                <a:spcPts val="0"/>
              </a:spcBef>
              <a:spcAft>
                <a:spcPts val="0"/>
              </a:spcAft>
              <a:buSzPts val="1900"/>
              <a:buChar char="●"/>
            </a:pPr>
            <a:r>
              <a:rPr lang="en" sz="2000"/>
              <a:t>We us</a:t>
            </a:r>
            <a:r>
              <a:rPr lang="en" sz="2000"/>
              <a:t>ed the </a:t>
            </a:r>
            <a:r>
              <a:rPr b="1" i="1" lang="en" sz="2000"/>
              <a:t>adam</a:t>
            </a:r>
            <a:r>
              <a:rPr lang="en" sz="2000"/>
              <a:t> opt</a:t>
            </a:r>
            <a:r>
              <a:rPr lang="en" sz="2000"/>
              <a:t>imiz</a:t>
            </a:r>
            <a:r>
              <a:rPr lang="en" sz="2000"/>
              <a:t>er and </a:t>
            </a:r>
            <a:r>
              <a:rPr b="1" i="1" lang="en" sz="2000"/>
              <a:t>binary_crossentropy</a:t>
            </a:r>
            <a:r>
              <a:rPr lang="en" sz="2000"/>
              <a:t> for the loss function</a:t>
            </a:r>
            <a:endParaRPr sz="2000"/>
          </a:p>
        </p:txBody>
      </p:sp>
      <p:sp>
        <p:nvSpPr>
          <p:cNvPr id="1512" name="Google Shape;1512;p72"/>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13" name="Google Shape;1513;p72" title="model.mp3">
            <a:hlinkClick r:id="rId3"/>
          </p:cNvPr>
          <p:cNvPicPr preferRelativeResize="0"/>
          <p:nvPr/>
        </p:nvPicPr>
        <p:blipFill>
          <a:blip r:embed="rId4">
            <a:alphaModFix/>
          </a:blip>
          <a:stretch>
            <a:fillRect/>
          </a:stretch>
        </p:blipFill>
        <p:spPr>
          <a:xfrm>
            <a:off x="152400" y="4632100"/>
            <a:ext cx="359000" cy="359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7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SSD</a:t>
            </a:r>
            <a:r>
              <a:rPr lang="en"/>
              <a:t> Results</a:t>
            </a:r>
            <a:endParaRPr/>
          </a:p>
        </p:txBody>
      </p:sp>
      <p:graphicFrame>
        <p:nvGraphicFramePr>
          <p:cNvPr id="1519" name="Google Shape;1519;p73"/>
          <p:cNvGraphicFramePr/>
          <p:nvPr/>
        </p:nvGraphicFramePr>
        <p:xfrm>
          <a:off x="1405050" y="1574125"/>
          <a:ext cx="3000000" cy="3000000"/>
        </p:xfrm>
        <a:graphic>
          <a:graphicData uri="http://schemas.openxmlformats.org/drawingml/2006/table">
            <a:tbl>
              <a:tblPr>
                <a:noFill/>
                <a:tableStyleId>{ECBA8E2E-3499-4BD8-B8E6-9F2AFF150FD5}</a:tableStyleId>
              </a:tblPr>
              <a:tblGrid>
                <a:gridCol w="3166950"/>
                <a:gridCol w="3166950"/>
              </a:tblGrid>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Accuracy</a:t>
                      </a:r>
                      <a:endParaRPr sz="1600"/>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56</a:t>
                      </a:r>
                      <a:r>
                        <a:rPr lang="en" sz="1900">
                          <a:solidFill>
                            <a:schemeClr val="dk1"/>
                          </a:solidFill>
                          <a:latin typeface="Pathway Gothic One"/>
                          <a:ea typeface="Pathway Gothic One"/>
                          <a:cs typeface="Pathway Gothic One"/>
                          <a:sym typeface="Pathway Gothic One"/>
                        </a:rPr>
                        <a:t>.2 %</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Recall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58.5</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Precision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80</a:t>
                      </a:r>
                      <a:r>
                        <a:rPr lang="en" sz="1900">
                          <a:solidFill>
                            <a:schemeClr val="dk1"/>
                          </a:solidFill>
                          <a:latin typeface="Pathway Gothic One"/>
                          <a:ea typeface="Pathway Gothic One"/>
                          <a:cs typeface="Pathway Gothic One"/>
                          <a:sym typeface="Pathway Gothic One"/>
                        </a:rPr>
                        <a:t>.6%</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Avg Prediction Time</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13.39 ms</a:t>
                      </a:r>
                      <a:endParaRPr sz="1900">
                        <a:solidFill>
                          <a:schemeClr val="dk1"/>
                        </a:solidFill>
                        <a:latin typeface="Pathway Gothic One"/>
                        <a:ea typeface="Pathway Gothic One"/>
                        <a:cs typeface="Pathway Gothic One"/>
                        <a:sym typeface="Pathway Gothic One"/>
                      </a:endParaRPr>
                    </a:p>
                  </a:txBody>
                  <a:tcPr marT="91425" marB="91425" marR="91425" marL="91425"/>
                </a:tc>
              </a:tr>
            </a:tbl>
          </a:graphicData>
        </a:graphic>
      </p:graphicFrame>
      <p:sp>
        <p:nvSpPr>
          <p:cNvPr id="1520" name="Google Shape;1520;p73"/>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21" name="Google Shape;1521;p73" title="results.mp3">
            <a:hlinkClick r:id="rId3"/>
          </p:cNvPr>
          <p:cNvPicPr preferRelativeResize="0"/>
          <p:nvPr/>
        </p:nvPicPr>
        <p:blipFill>
          <a:blip r:embed="rId4">
            <a:alphaModFix/>
          </a:blip>
          <a:stretch>
            <a:fillRect/>
          </a:stretch>
        </p:blipFill>
        <p:spPr>
          <a:xfrm>
            <a:off x="267650" y="4648525"/>
            <a:ext cx="353575" cy="353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74"/>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Bounding Box Labels</a:t>
            </a:r>
            <a:endParaRPr/>
          </a:p>
        </p:txBody>
      </p:sp>
      <p:sp>
        <p:nvSpPr>
          <p:cNvPr id="1527" name="Google Shape;1527;p74"/>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sp>
        <p:nvSpPr>
          <p:cNvPr id="1528" name="Google Shape;1528;p74"/>
          <p:cNvSpPr txBox="1"/>
          <p:nvPr>
            <p:ph idx="1" type="body"/>
          </p:nvPr>
        </p:nvSpPr>
        <p:spPr>
          <a:xfrm>
            <a:off x="720000" y="1101750"/>
            <a:ext cx="7704000" cy="335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000"/>
              <a:t>The red bounding boxes are shown in the test images.</a:t>
            </a:r>
            <a:endParaRPr sz="2000"/>
          </a:p>
          <a:p>
            <a:pPr indent="-355600" lvl="0" marL="457200" rtl="0" algn="l">
              <a:spcBef>
                <a:spcPts val="0"/>
              </a:spcBef>
              <a:spcAft>
                <a:spcPts val="0"/>
              </a:spcAft>
              <a:buSzPts val="2000"/>
              <a:buChar char="●"/>
            </a:pPr>
            <a:r>
              <a:rPr lang="en" sz="2000"/>
              <a:t>The text above it is the category i.e.</a:t>
            </a:r>
            <a:endParaRPr sz="2000"/>
          </a:p>
          <a:p>
            <a:pPr indent="-336550" lvl="1" marL="914400" rtl="0" algn="l">
              <a:spcBef>
                <a:spcPts val="0"/>
              </a:spcBef>
              <a:spcAft>
                <a:spcPts val="0"/>
              </a:spcAft>
              <a:buSzPts val="1700"/>
              <a:buChar char="○"/>
            </a:pPr>
            <a:r>
              <a:rPr lang="en" sz="1700"/>
              <a:t>Mask worn correctly</a:t>
            </a:r>
            <a:endParaRPr sz="1700"/>
          </a:p>
          <a:p>
            <a:pPr indent="-336550" lvl="1" marL="914400" rtl="0" algn="l">
              <a:spcBef>
                <a:spcPts val="0"/>
              </a:spcBef>
              <a:spcAft>
                <a:spcPts val="0"/>
              </a:spcAft>
              <a:buSzPts val="1700"/>
              <a:buChar char="○"/>
            </a:pPr>
            <a:r>
              <a:rPr lang="en" sz="1700"/>
              <a:t>Mask worn incorrectly</a:t>
            </a:r>
            <a:endParaRPr sz="1700"/>
          </a:p>
          <a:p>
            <a:pPr indent="-336550" lvl="1" marL="914400" rtl="0" algn="l">
              <a:spcBef>
                <a:spcPts val="0"/>
              </a:spcBef>
              <a:spcAft>
                <a:spcPts val="0"/>
              </a:spcAft>
              <a:buSzPts val="1700"/>
              <a:buChar char="○"/>
            </a:pPr>
            <a:r>
              <a:rPr lang="en" sz="1700"/>
              <a:t>Mask not worn</a:t>
            </a:r>
            <a:endParaRPr sz="1700"/>
          </a:p>
          <a:p>
            <a:pPr indent="-349250" lvl="0" marL="457200" rtl="0" algn="l">
              <a:spcBef>
                <a:spcPts val="0"/>
              </a:spcBef>
              <a:spcAft>
                <a:spcPts val="0"/>
              </a:spcAft>
              <a:buSzPts val="1900"/>
              <a:buChar char="●"/>
            </a:pPr>
            <a:r>
              <a:rPr lang="en" sz="2000"/>
              <a:t>Currently the model is able to accurately recognize 2 classes viz. </a:t>
            </a:r>
            <a:r>
              <a:rPr lang="en" sz="2000" u="sng"/>
              <a:t>correctly worn masks</a:t>
            </a:r>
            <a:r>
              <a:rPr lang="en" sz="2000"/>
              <a:t> and </a:t>
            </a:r>
            <a:r>
              <a:rPr lang="en" sz="2000" u="sng"/>
              <a:t>faces that don’t have a mask on</a:t>
            </a:r>
            <a:r>
              <a:rPr lang="en" sz="2000"/>
              <a:t>.</a:t>
            </a:r>
            <a:endParaRPr sz="2000"/>
          </a:p>
          <a:p>
            <a:pPr indent="-349250" lvl="0" marL="457200" rtl="0" algn="l">
              <a:spcBef>
                <a:spcPts val="0"/>
              </a:spcBef>
              <a:spcAft>
                <a:spcPts val="0"/>
              </a:spcAft>
              <a:buSzPts val="1900"/>
              <a:buChar char="●"/>
            </a:pPr>
            <a:r>
              <a:rPr lang="en" sz="2000"/>
              <a:t>This explains the slightly less accuracy as compared to the FasterRCNN algorithm</a:t>
            </a:r>
            <a:endParaRPr sz="2000"/>
          </a:p>
        </p:txBody>
      </p:sp>
      <p:sp>
        <p:nvSpPr>
          <p:cNvPr id="1529" name="Google Shape;1529;p74"/>
          <p:cNvSpPr txBox="1"/>
          <p:nvPr/>
        </p:nvSpPr>
        <p:spPr>
          <a:xfrm>
            <a:off x="6387600" y="2065300"/>
            <a:ext cx="707700" cy="548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000000"/>
              </a:highlight>
              <a:latin typeface="Hind"/>
              <a:ea typeface="Hind"/>
              <a:cs typeface="Hind"/>
              <a:sym typeface="Hind"/>
            </a:endParaRPr>
          </a:p>
        </p:txBody>
      </p:sp>
      <p:sp>
        <p:nvSpPr>
          <p:cNvPr id="1530" name="Google Shape;1530;p74"/>
          <p:cNvSpPr txBox="1"/>
          <p:nvPr/>
        </p:nvSpPr>
        <p:spPr>
          <a:xfrm>
            <a:off x="6387600" y="1706500"/>
            <a:ext cx="9423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Hind"/>
                <a:ea typeface="Hind"/>
                <a:cs typeface="Hind"/>
                <a:sym typeface="Hind"/>
              </a:rPr>
              <a:t>Mask</a:t>
            </a:r>
            <a:endParaRPr>
              <a:solidFill>
                <a:srgbClr val="00FF00"/>
              </a:solidFill>
              <a:latin typeface="Hind"/>
              <a:ea typeface="Hind"/>
              <a:cs typeface="Hind"/>
              <a:sym typeface="Hind"/>
            </a:endParaRPr>
          </a:p>
        </p:txBody>
      </p:sp>
      <p:sp>
        <p:nvSpPr>
          <p:cNvPr id="1531" name="Google Shape;1531;p74"/>
          <p:cNvSpPr txBox="1"/>
          <p:nvPr/>
        </p:nvSpPr>
        <p:spPr>
          <a:xfrm>
            <a:off x="7731450" y="1706500"/>
            <a:ext cx="9423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Hind"/>
                <a:ea typeface="Hind"/>
                <a:cs typeface="Hind"/>
                <a:sym typeface="Hind"/>
              </a:rPr>
              <a:t>Not </a:t>
            </a:r>
            <a:r>
              <a:rPr lang="en">
                <a:solidFill>
                  <a:srgbClr val="00FF00"/>
                </a:solidFill>
                <a:latin typeface="Hind"/>
                <a:ea typeface="Hind"/>
                <a:cs typeface="Hind"/>
                <a:sym typeface="Hind"/>
              </a:rPr>
              <a:t>Mask</a:t>
            </a:r>
            <a:endParaRPr>
              <a:solidFill>
                <a:srgbClr val="00FF00"/>
              </a:solidFill>
              <a:latin typeface="Hind"/>
              <a:ea typeface="Hind"/>
              <a:cs typeface="Hind"/>
              <a:sym typeface="Hind"/>
            </a:endParaRPr>
          </a:p>
        </p:txBody>
      </p:sp>
      <p:sp>
        <p:nvSpPr>
          <p:cNvPr id="1532" name="Google Shape;1532;p74"/>
          <p:cNvSpPr txBox="1"/>
          <p:nvPr/>
        </p:nvSpPr>
        <p:spPr>
          <a:xfrm>
            <a:off x="7848750" y="2065300"/>
            <a:ext cx="707700" cy="548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000000"/>
              </a:highlight>
              <a:latin typeface="Hind"/>
              <a:ea typeface="Hind"/>
              <a:cs typeface="Hind"/>
              <a:sym typeface="Hind"/>
            </a:endParaRPr>
          </a:p>
        </p:txBody>
      </p:sp>
      <p:pic>
        <p:nvPicPr>
          <p:cNvPr id="1533" name="Google Shape;1533;p74" title="bbl.mp3">
            <a:hlinkClick r:id="rId3"/>
          </p:cNvPr>
          <p:cNvPicPr preferRelativeResize="0"/>
          <p:nvPr/>
        </p:nvPicPr>
        <p:blipFill>
          <a:blip r:embed="rId4">
            <a:alphaModFix/>
          </a:blip>
          <a:stretch>
            <a:fillRect/>
          </a:stretch>
        </p:blipFill>
        <p:spPr>
          <a:xfrm>
            <a:off x="256000" y="4708150"/>
            <a:ext cx="282950" cy="282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7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Cases</a:t>
            </a:r>
            <a:endParaRPr/>
          </a:p>
        </p:txBody>
      </p:sp>
      <p:sp>
        <p:nvSpPr>
          <p:cNvPr id="1539" name="Google Shape;1539;p75"/>
          <p:cNvSpPr txBox="1"/>
          <p:nvPr>
            <p:ph idx="1" type="body"/>
          </p:nvPr>
        </p:nvSpPr>
        <p:spPr>
          <a:xfrm>
            <a:off x="4176600" y="1323613"/>
            <a:ext cx="4247400" cy="75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These are some of the test images where we observed that the model did significantly better at recognizing the correct bounding box and category</a:t>
            </a:r>
            <a:endParaRPr/>
          </a:p>
        </p:txBody>
      </p:sp>
      <p:sp>
        <p:nvSpPr>
          <p:cNvPr id="1540" name="Google Shape;1540;p75"/>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41" name="Google Shape;1541;p75"/>
          <p:cNvPicPr preferRelativeResize="0"/>
          <p:nvPr/>
        </p:nvPicPr>
        <p:blipFill rotWithShape="1">
          <a:blip r:embed="rId3">
            <a:alphaModFix/>
          </a:blip>
          <a:srcRect b="67480" l="53137" r="0" t="0"/>
          <a:stretch/>
        </p:blipFill>
        <p:spPr>
          <a:xfrm>
            <a:off x="729950" y="1422900"/>
            <a:ext cx="3340275" cy="2297700"/>
          </a:xfrm>
          <a:prstGeom prst="rect">
            <a:avLst/>
          </a:prstGeom>
          <a:noFill/>
          <a:ln>
            <a:noFill/>
          </a:ln>
        </p:spPr>
      </p:pic>
      <p:pic>
        <p:nvPicPr>
          <p:cNvPr id="1542" name="Google Shape;1542;p75"/>
          <p:cNvPicPr preferRelativeResize="0"/>
          <p:nvPr/>
        </p:nvPicPr>
        <p:blipFill rotWithShape="1">
          <a:blip r:embed="rId4">
            <a:alphaModFix/>
          </a:blip>
          <a:srcRect b="33430" l="0" r="50760" t="32653"/>
          <a:stretch/>
        </p:blipFill>
        <p:spPr>
          <a:xfrm>
            <a:off x="4630162" y="2301200"/>
            <a:ext cx="3340275" cy="2280580"/>
          </a:xfrm>
          <a:prstGeom prst="rect">
            <a:avLst/>
          </a:prstGeom>
          <a:noFill/>
          <a:ln>
            <a:noFill/>
          </a:ln>
        </p:spPr>
      </p:pic>
      <p:pic>
        <p:nvPicPr>
          <p:cNvPr id="1543" name="Google Shape;1543;p75" title="case_easy.mp3">
            <a:hlinkClick r:id="rId5"/>
          </p:cNvPr>
          <p:cNvPicPr preferRelativeResize="0"/>
          <p:nvPr/>
        </p:nvPicPr>
        <p:blipFill>
          <a:blip r:embed="rId6">
            <a:alphaModFix/>
          </a:blip>
          <a:stretch>
            <a:fillRect/>
          </a:stretch>
        </p:blipFill>
        <p:spPr>
          <a:xfrm>
            <a:off x="256000" y="4660150"/>
            <a:ext cx="341950" cy="341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7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Incorrect </a:t>
            </a:r>
            <a:r>
              <a:rPr lang="en"/>
              <a:t>Cases</a:t>
            </a:r>
            <a:endParaRPr/>
          </a:p>
        </p:txBody>
      </p:sp>
      <p:sp>
        <p:nvSpPr>
          <p:cNvPr id="1549" name="Google Shape;1549;p76"/>
          <p:cNvSpPr txBox="1"/>
          <p:nvPr>
            <p:ph idx="1" type="body"/>
          </p:nvPr>
        </p:nvSpPr>
        <p:spPr>
          <a:xfrm>
            <a:off x="4864225" y="1101750"/>
            <a:ext cx="3559800" cy="112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700"/>
              <a:t>Problems with:</a:t>
            </a:r>
            <a:endParaRPr sz="1700"/>
          </a:p>
          <a:p>
            <a:pPr indent="-317500" lvl="0" marL="457200" marR="0" rtl="0" algn="l">
              <a:lnSpc>
                <a:spcPct val="115000"/>
              </a:lnSpc>
              <a:spcBef>
                <a:spcPts val="1600"/>
              </a:spcBef>
              <a:spcAft>
                <a:spcPts val="0"/>
              </a:spcAft>
              <a:buSzPts val="1400"/>
              <a:buFont typeface="Oxygen"/>
              <a:buAutoNum type="arabicPeriod"/>
            </a:pPr>
            <a:r>
              <a:rPr lang="en" sz="1400"/>
              <a:t>People walking in the background </a:t>
            </a:r>
            <a:endParaRPr sz="1400"/>
          </a:p>
          <a:p>
            <a:pPr indent="-317500" lvl="0" marL="457200" marR="0" rtl="0" algn="l">
              <a:lnSpc>
                <a:spcPct val="115000"/>
              </a:lnSpc>
              <a:spcBef>
                <a:spcPts val="0"/>
              </a:spcBef>
              <a:spcAft>
                <a:spcPts val="0"/>
              </a:spcAft>
              <a:buSzPts val="1400"/>
              <a:buFont typeface="Oxygen"/>
              <a:buAutoNum type="arabicPeriod"/>
            </a:pPr>
            <a:r>
              <a:rPr lang="en" sz="1400"/>
              <a:t>Incorrectly worn masks</a:t>
            </a:r>
            <a:endParaRPr sz="900"/>
          </a:p>
        </p:txBody>
      </p:sp>
      <p:sp>
        <p:nvSpPr>
          <p:cNvPr id="1550" name="Google Shape;1550;p76"/>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51" name="Google Shape;1551;p76"/>
          <p:cNvPicPr preferRelativeResize="0"/>
          <p:nvPr/>
        </p:nvPicPr>
        <p:blipFill rotWithShape="1">
          <a:blip r:embed="rId3">
            <a:alphaModFix/>
          </a:blip>
          <a:srcRect b="32751" l="53714" r="0" t="32751"/>
          <a:stretch/>
        </p:blipFill>
        <p:spPr>
          <a:xfrm>
            <a:off x="5288225" y="2163100"/>
            <a:ext cx="3135749" cy="2316651"/>
          </a:xfrm>
          <a:prstGeom prst="rect">
            <a:avLst/>
          </a:prstGeom>
          <a:noFill/>
          <a:ln>
            <a:noFill/>
          </a:ln>
        </p:spPr>
      </p:pic>
      <p:pic>
        <p:nvPicPr>
          <p:cNvPr id="1552" name="Google Shape;1552;p76"/>
          <p:cNvPicPr preferRelativeResize="0"/>
          <p:nvPr/>
        </p:nvPicPr>
        <p:blipFill rotWithShape="1">
          <a:blip r:embed="rId4">
            <a:alphaModFix/>
          </a:blip>
          <a:srcRect b="0" l="0" r="50184" t="66611"/>
          <a:stretch/>
        </p:blipFill>
        <p:spPr>
          <a:xfrm>
            <a:off x="288675" y="1129300"/>
            <a:ext cx="4575550" cy="3040006"/>
          </a:xfrm>
          <a:prstGeom prst="rect">
            <a:avLst/>
          </a:prstGeom>
          <a:noFill/>
          <a:ln>
            <a:noFill/>
          </a:ln>
        </p:spPr>
      </p:pic>
      <p:pic>
        <p:nvPicPr>
          <p:cNvPr id="1553" name="Google Shape;1553;p76" title="case_hard.mp3">
            <a:hlinkClick r:id="rId5"/>
          </p:cNvPr>
          <p:cNvPicPr preferRelativeResize="0"/>
          <p:nvPr/>
        </p:nvPicPr>
        <p:blipFill>
          <a:blip r:embed="rId6">
            <a:alphaModFix/>
          </a:blip>
          <a:stretch>
            <a:fillRect/>
          </a:stretch>
        </p:blipFill>
        <p:spPr>
          <a:xfrm>
            <a:off x="197825" y="4608338"/>
            <a:ext cx="330325" cy="330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7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sp>
        <p:nvSpPr>
          <p:cNvPr id="1559" name="Google Shape;1559;p77"/>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100"/>
              <a:t>Improve the prediction on edge cases</a:t>
            </a:r>
            <a:endParaRPr sz="2100"/>
          </a:p>
          <a:p>
            <a:pPr indent="-361950" lvl="0" marL="457200" rtl="0" algn="l">
              <a:lnSpc>
                <a:spcPct val="200000"/>
              </a:lnSpc>
              <a:spcBef>
                <a:spcPts val="0"/>
              </a:spcBef>
              <a:spcAft>
                <a:spcPts val="0"/>
              </a:spcAft>
              <a:buSzPts val="2100"/>
              <a:buChar char="●"/>
            </a:pPr>
            <a:r>
              <a:rPr lang="en" sz="2100"/>
              <a:t>Take into consideration the orientation of the person</a:t>
            </a:r>
            <a:endParaRPr sz="2100"/>
          </a:p>
          <a:p>
            <a:pPr indent="-355600" lvl="0" marL="457200" rtl="0" algn="l">
              <a:lnSpc>
                <a:spcPct val="200000"/>
              </a:lnSpc>
              <a:spcBef>
                <a:spcPts val="0"/>
              </a:spcBef>
              <a:spcAft>
                <a:spcPts val="0"/>
              </a:spcAft>
              <a:buSzPts val="2000"/>
              <a:buChar char="●"/>
            </a:pPr>
            <a:r>
              <a:rPr lang="en" sz="2100"/>
              <a:t>Improve prediction for incorrectly worn masks</a:t>
            </a:r>
            <a:endParaRPr sz="2100"/>
          </a:p>
          <a:p>
            <a:pPr indent="-361950" lvl="0" marL="457200" rtl="0" algn="l">
              <a:lnSpc>
                <a:spcPct val="200000"/>
              </a:lnSpc>
              <a:spcBef>
                <a:spcPts val="0"/>
              </a:spcBef>
              <a:spcAft>
                <a:spcPts val="0"/>
              </a:spcAft>
              <a:buSzPts val="2100"/>
              <a:buChar char="●"/>
            </a:pPr>
            <a:r>
              <a:rPr lang="en" sz="2100"/>
              <a:t>Try using face detection and then running a classifier</a:t>
            </a:r>
            <a:endParaRPr sz="2100"/>
          </a:p>
          <a:p>
            <a:pPr indent="-361950" lvl="0" marL="457200" rtl="0" algn="l">
              <a:lnSpc>
                <a:spcPct val="200000"/>
              </a:lnSpc>
              <a:spcBef>
                <a:spcPts val="0"/>
              </a:spcBef>
              <a:spcAft>
                <a:spcPts val="0"/>
              </a:spcAft>
              <a:buSzPts val="2100"/>
              <a:buChar char="●"/>
            </a:pPr>
            <a:r>
              <a:rPr lang="en" sz="2100"/>
              <a:t>Hyperparameter tuning</a:t>
            </a:r>
            <a:endParaRPr sz="2100"/>
          </a:p>
          <a:p>
            <a:pPr indent="-361950" lvl="0" marL="457200" rtl="0" algn="l">
              <a:lnSpc>
                <a:spcPct val="200000"/>
              </a:lnSpc>
              <a:spcBef>
                <a:spcPts val="0"/>
              </a:spcBef>
              <a:spcAft>
                <a:spcPts val="0"/>
              </a:spcAft>
              <a:buSzPts val="2100"/>
              <a:buChar char="●"/>
            </a:pPr>
            <a:r>
              <a:rPr lang="en" sz="2100"/>
              <a:t>Test the model on real time images from a camera</a:t>
            </a:r>
            <a:endParaRPr sz="2100"/>
          </a:p>
        </p:txBody>
      </p:sp>
      <p:sp>
        <p:nvSpPr>
          <p:cNvPr id="1560" name="Google Shape;1560;p77"/>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61" name="Google Shape;1561;p77" title="future.mp3">
            <a:hlinkClick r:id="rId3"/>
          </p:cNvPr>
          <p:cNvPicPr preferRelativeResize="0"/>
          <p:nvPr/>
        </p:nvPicPr>
        <p:blipFill>
          <a:blip r:embed="rId4">
            <a:alphaModFix/>
          </a:blip>
          <a:stretch>
            <a:fillRect/>
          </a:stretch>
        </p:blipFill>
        <p:spPr>
          <a:xfrm>
            <a:off x="221100" y="4700800"/>
            <a:ext cx="290300" cy="290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grpSp>
        <p:nvGrpSpPr>
          <p:cNvPr id="1566" name="Google Shape;1566;p78"/>
          <p:cNvGrpSpPr/>
          <p:nvPr/>
        </p:nvGrpSpPr>
        <p:grpSpPr>
          <a:xfrm>
            <a:off x="5755523" y="1943415"/>
            <a:ext cx="1589730" cy="1612939"/>
            <a:chOff x="3605950" y="3926100"/>
            <a:chExt cx="657375" cy="667000"/>
          </a:xfrm>
        </p:grpSpPr>
        <p:sp>
          <p:nvSpPr>
            <p:cNvPr id="1567" name="Google Shape;1567;p78"/>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8"/>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8"/>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8"/>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8"/>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8"/>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8"/>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8"/>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8"/>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8"/>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8"/>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8"/>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8"/>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8"/>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8"/>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8"/>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8"/>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8"/>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8"/>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8"/>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8"/>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8"/>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8"/>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8"/>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8"/>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8"/>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8"/>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8"/>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8"/>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8"/>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8"/>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8"/>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8"/>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8"/>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8"/>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8"/>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8"/>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8"/>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78"/>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YOLO</a:t>
            </a:r>
            <a:endParaRPr/>
          </a:p>
        </p:txBody>
      </p:sp>
      <p:sp>
        <p:nvSpPr>
          <p:cNvPr id="1606" name="Google Shape;1606;p78"/>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78"/>
          <p:cNvGrpSpPr/>
          <p:nvPr/>
        </p:nvGrpSpPr>
        <p:grpSpPr>
          <a:xfrm>
            <a:off x="7246456" y="751018"/>
            <a:ext cx="903819" cy="915039"/>
            <a:chOff x="4304200" y="4312250"/>
            <a:chExt cx="191325" cy="193700"/>
          </a:xfrm>
        </p:grpSpPr>
        <p:sp>
          <p:nvSpPr>
            <p:cNvPr id="1608" name="Google Shape;1608;p78"/>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8"/>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8"/>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8"/>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8"/>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8"/>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8"/>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8"/>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8"/>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8"/>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8"/>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8"/>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8"/>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8"/>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8"/>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8"/>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8"/>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8"/>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8"/>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8"/>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8"/>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8"/>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8"/>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8"/>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8"/>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8"/>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8"/>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8"/>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8"/>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8"/>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8"/>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8"/>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8"/>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8"/>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8"/>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8"/>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8"/>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8"/>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6" name="Google Shape;1646;p78"/>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02.3</a:t>
            </a:r>
            <a:endParaRPr/>
          </a:p>
        </p:txBody>
      </p:sp>
      <p:pic>
        <p:nvPicPr>
          <p:cNvPr id="1647" name="Google Shape;1647;p78"/>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648" name="Google Shape;1648;p78"/>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649" name="Google Shape;1649;p78" title="1.mp3">
            <a:hlinkClick r:id="rId4"/>
          </p:cNvPr>
          <p:cNvPicPr preferRelativeResize="0"/>
          <p:nvPr/>
        </p:nvPicPr>
        <p:blipFill>
          <a:blip r:embed="rId5">
            <a:alphaModFix/>
          </a:blip>
          <a:stretch>
            <a:fillRect/>
          </a:stretch>
        </p:blipFill>
        <p:spPr>
          <a:xfrm>
            <a:off x="121500" y="173438"/>
            <a:ext cx="457200" cy="457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79"/>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You o</a:t>
            </a:r>
            <a:r>
              <a:rPr lang="en" sz="1200"/>
              <a:t>nly look once (YOLO) is a state-of-the-art, real-time object detection system.</a:t>
            </a:r>
            <a:endParaRPr sz="1200"/>
          </a:p>
          <a:p>
            <a:pPr indent="-304800" lvl="0" marL="457200" rtl="0" algn="l">
              <a:spcBef>
                <a:spcPts val="0"/>
              </a:spcBef>
              <a:spcAft>
                <a:spcPts val="0"/>
              </a:spcAft>
              <a:buSzPts val="1200"/>
              <a:buChar char="●"/>
            </a:pPr>
            <a:r>
              <a:rPr lang="en" sz="1200"/>
              <a:t>Three</a:t>
            </a:r>
            <a:r>
              <a:rPr lang="en" sz="1200"/>
              <a:t> Steps: </a:t>
            </a:r>
            <a:endParaRPr sz="1200"/>
          </a:p>
          <a:p>
            <a:pPr indent="-304800" lvl="1" marL="914400" rtl="0" algn="l">
              <a:spcBef>
                <a:spcPts val="0"/>
              </a:spcBef>
              <a:spcAft>
                <a:spcPts val="0"/>
              </a:spcAft>
              <a:buSzPts val="1200"/>
              <a:buChar char="○"/>
            </a:pPr>
            <a:r>
              <a:rPr lang="en"/>
              <a:t>The framework then divides the input image into grids </a:t>
            </a:r>
            <a:endParaRPr/>
          </a:p>
          <a:p>
            <a:pPr indent="-304800" lvl="1" marL="914400" rtl="0" algn="l">
              <a:spcBef>
                <a:spcPts val="0"/>
              </a:spcBef>
              <a:spcAft>
                <a:spcPts val="0"/>
              </a:spcAft>
              <a:buSzPts val="1200"/>
              <a:buChar char="○"/>
            </a:pPr>
            <a:r>
              <a:rPr lang="en"/>
              <a:t>Image classification and localization are applied on each grid. YOLO then predicts the bounding boxes and their corresponding class probabilities for objects</a:t>
            </a:r>
            <a:endParaRPr/>
          </a:p>
          <a:p>
            <a:pPr indent="0" lvl="0" marL="0" rtl="0" algn="l">
              <a:spcBef>
                <a:spcPts val="1600"/>
              </a:spcBef>
              <a:spcAft>
                <a:spcPts val="1600"/>
              </a:spcAft>
              <a:buNone/>
            </a:pPr>
            <a:r>
              <a:t/>
            </a:r>
            <a:endParaRPr/>
          </a:p>
        </p:txBody>
      </p:sp>
      <p:sp>
        <p:nvSpPr>
          <p:cNvPr id="1655" name="Google Shape;1655;p7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(You Only Look Once)</a:t>
            </a:r>
            <a:endParaRPr/>
          </a:p>
        </p:txBody>
      </p:sp>
      <p:sp>
        <p:nvSpPr>
          <p:cNvPr id="1656" name="Google Shape;1656;p79"/>
          <p:cNvSpPr txBox="1"/>
          <p:nvPr/>
        </p:nvSpPr>
        <p:spPr>
          <a:xfrm>
            <a:off x="0" y="4680888"/>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657" name="Google Shape;1657;p79"/>
          <p:cNvPicPr preferRelativeResize="0"/>
          <p:nvPr/>
        </p:nvPicPr>
        <p:blipFill>
          <a:blip r:embed="rId3">
            <a:alphaModFix/>
          </a:blip>
          <a:stretch>
            <a:fillRect/>
          </a:stretch>
        </p:blipFill>
        <p:spPr>
          <a:xfrm>
            <a:off x="5024125" y="2571750"/>
            <a:ext cx="3752226" cy="2077175"/>
          </a:xfrm>
          <a:prstGeom prst="rect">
            <a:avLst/>
          </a:prstGeom>
          <a:noFill/>
          <a:ln>
            <a:noFill/>
          </a:ln>
        </p:spPr>
      </p:pic>
      <p:pic>
        <p:nvPicPr>
          <p:cNvPr id="1658" name="Google Shape;1658;p79"/>
          <p:cNvPicPr preferRelativeResize="0"/>
          <p:nvPr/>
        </p:nvPicPr>
        <p:blipFill>
          <a:blip r:embed="rId4">
            <a:alphaModFix/>
          </a:blip>
          <a:stretch>
            <a:fillRect/>
          </a:stretch>
        </p:blipFill>
        <p:spPr>
          <a:xfrm>
            <a:off x="278051" y="2571750"/>
            <a:ext cx="4293950" cy="1807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44"/>
          <p:cNvGrpSpPr/>
          <p:nvPr/>
        </p:nvGrpSpPr>
        <p:grpSpPr>
          <a:xfrm>
            <a:off x="5755523" y="1943415"/>
            <a:ext cx="1589730" cy="1612939"/>
            <a:chOff x="3605950" y="3926100"/>
            <a:chExt cx="657375" cy="667000"/>
          </a:xfrm>
        </p:grpSpPr>
        <p:sp>
          <p:nvSpPr>
            <p:cNvPr id="442" name="Google Shape;442;p44"/>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4"/>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4"/>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4"/>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4"/>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4"/>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4"/>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4"/>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4"/>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4"/>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4"/>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4"/>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4"/>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4"/>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Disease</a:t>
            </a:r>
            <a:endParaRPr/>
          </a:p>
        </p:txBody>
      </p:sp>
      <p:sp>
        <p:nvSpPr>
          <p:cNvPr id="481" name="Google Shape;481;p44"/>
          <p:cNvSpPr txBox="1"/>
          <p:nvPr>
            <p:ph idx="1" type="body"/>
          </p:nvPr>
        </p:nvSpPr>
        <p:spPr>
          <a:xfrm>
            <a:off x="1092075" y="2753600"/>
            <a:ext cx="33846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are we dealing with?</a:t>
            </a:r>
            <a:endParaRPr/>
          </a:p>
        </p:txBody>
      </p:sp>
      <p:sp>
        <p:nvSpPr>
          <p:cNvPr id="482" name="Google Shape;482;p44"/>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44"/>
          <p:cNvGrpSpPr/>
          <p:nvPr/>
        </p:nvGrpSpPr>
        <p:grpSpPr>
          <a:xfrm>
            <a:off x="7246456" y="751018"/>
            <a:ext cx="903819" cy="915039"/>
            <a:chOff x="4304200" y="4312250"/>
            <a:chExt cx="191325" cy="193700"/>
          </a:xfrm>
        </p:grpSpPr>
        <p:sp>
          <p:nvSpPr>
            <p:cNvPr id="484" name="Google Shape;484;p44"/>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4"/>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4"/>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4"/>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4"/>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4"/>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4"/>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4"/>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4"/>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4"/>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4"/>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4"/>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4"/>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4"/>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4"/>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4"/>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4"/>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4"/>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4"/>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44"/>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01.1</a:t>
            </a:r>
            <a:endParaRPr/>
          </a:p>
        </p:txBody>
      </p:sp>
      <p:pic>
        <p:nvPicPr>
          <p:cNvPr id="523" name="Google Shape;523;p44"/>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524" name="Google Shape;524;p44" title="THE DISEASE - TITLE.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525" name="Google Shape;525;p44"/>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80"/>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(You Only Look Once)</a:t>
            </a:r>
            <a:endParaRPr/>
          </a:p>
          <a:p>
            <a:pPr indent="0" lvl="0" marL="0" rtl="0" algn="ctr">
              <a:spcBef>
                <a:spcPts val="0"/>
              </a:spcBef>
              <a:spcAft>
                <a:spcPts val="0"/>
              </a:spcAft>
              <a:buNone/>
            </a:pPr>
            <a:r>
              <a:t/>
            </a:r>
            <a:endParaRPr/>
          </a:p>
        </p:txBody>
      </p:sp>
      <p:sp>
        <p:nvSpPr>
          <p:cNvPr id="1664" name="Google Shape;1664;p80"/>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(continued) </a:t>
            </a:r>
            <a:r>
              <a:rPr lang="en"/>
              <a:t>Most of these cells and bounding boxes will not contain an object. Therefore, we predict the value pc, which serves to remove boxes with low object probability and bounding boxes with the highest shared area in a process called non-max suppression.</a:t>
            </a:r>
            <a:endParaRPr/>
          </a:p>
        </p:txBody>
      </p:sp>
      <p:sp>
        <p:nvSpPr>
          <p:cNvPr id="1665" name="Google Shape;1665;p80"/>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666" name="Google Shape;1666;p80"/>
          <p:cNvPicPr preferRelativeResize="0"/>
          <p:nvPr/>
        </p:nvPicPr>
        <p:blipFill>
          <a:blip r:embed="rId3">
            <a:alphaModFix/>
          </a:blip>
          <a:stretch>
            <a:fillRect/>
          </a:stretch>
        </p:blipFill>
        <p:spPr>
          <a:xfrm>
            <a:off x="1866350" y="2089225"/>
            <a:ext cx="5857874" cy="26995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8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Model</a:t>
            </a:r>
            <a:endParaRPr/>
          </a:p>
        </p:txBody>
      </p:sp>
      <p:sp>
        <p:nvSpPr>
          <p:cNvPr id="1672" name="Google Shape;1672;p81"/>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000"/>
              <a:t>The dataset was divided into 80% training data and 20% test data.</a:t>
            </a:r>
            <a:endParaRPr sz="2000"/>
          </a:p>
          <a:p>
            <a:pPr indent="-349250" lvl="0" marL="457200" rtl="0" algn="l">
              <a:spcBef>
                <a:spcPts val="0"/>
              </a:spcBef>
              <a:spcAft>
                <a:spcPts val="0"/>
              </a:spcAft>
              <a:buSzPts val="1900"/>
              <a:buChar char="●"/>
            </a:pPr>
            <a:r>
              <a:rPr lang="en" sz="2000"/>
              <a:t>The Pytorch framework was used.</a:t>
            </a:r>
            <a:endParaRPr sz="2000"/>
          </a:p>
          <a:p>
            <a:pPr indent="-349250" lvl="0" marL="457200" rtl="0" algn="l">
              <a:spcBef>
                <a:spcPts val="0"/>
              </a:spcBef>
              <a:spcAft>
                <a:spcPts val="0"/>
              </a:spcAft>
              <a:buSzPts val="1900"/>
              <a:buChar char="●"/>
            </a:pPr>
            <a:r>
              <a:rPr lang="en" sz="2000"/>
              <a:t>A </a:t>
            </a:r>
            <a:r>
              <a:rPr lang="en" sz="2000"/>
              <a:t>YOLOv5s model </a:t>
            </a:r>
            <a:r>
              <a:rPr lang="en" sz="2000"/>
              <a:t>pre-trained on COCO was used.</a:t>
            </a:r>
            <a:endParaRPr sz="2000"/>
          </a:p>
          <a:p>
            <a:pPr indent="-349250" lvl="0" marL="457200" rtl="0" algn="l">
              <a:spcBef>
                <a:spcPts val="0"/>
              </a:spcBef>
              <a:spcAft>
                <a:spcPts val="0"/>
              </a:spcAft>
              <a:buSzPts val="1900"/>
              <a:buChar char="●"/>
            </a:pPr>
            <a:r>
              <a:rPr lang="en" sz="2000"/>
              <a:t>The model was fine tuned on the training dataset.</a:t>
            </a:r>
            <a:endParaRPr sz="2000"/>
          </a:p>
          <a:p>
            <a:pPr indent="-349250" lvl="0" marL="457200" rtl="0" algn="l">
              <a:spcBef>
                <a:spcPts val="0"/>
              </a:spcBef>
              <a:spcAft>
                <a:spcPts val="0"/>
              </a:spcAft>
              <a:buSzPts val="1900"/>
              <a:buChar char="●"/>
            </a:pPr>
            <a:r>
              <a:rPr lang="en" sz="2000"/>
              <a:t>We use Stochastic Gradient Descent as the optimizer</a:t>
            </a:r>
            <a:endParaRPr sz="2000"/>
          </a:p>
          <a:p>
            <a:pPr indent="-349250" lvl="0" marL="457200" rtl="0" algn="l">
              <a:spcBef>
                <a:spcPts val="0"/>
              </a:spcBef>
              <a:spcAft>
                <a:spcPts val="0"/>
              </a:spcAft>
              <a:buSzPts val="1900"/>
              <a:buChar char="●"/>
            </a:pPr>
            <a:r>
              <a:rPr lang="en" sz="2000"/>
              <a:t>The loss function is the sum of RPN(Region Proposal Network) and the region classification loss.</a:t>
            </a:r>
            <a:endParaRPr sz="2000"/>
          </a:p>
        </p:txBody>
      </p:sp>
      <p:sp>
        <p:nvSpPr>
          <p:cNvPr id="1673" name="Google Shape;1673;p81"/>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8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a:t>
            </a:r>
            <a:r>
              <a:rPr lang="en"/>
              <a:t> Results</a:t>
            </a:r>
            <a:endParaRPr/>
          </a:p>
        </p:txBody>
      </p:sp>
      <p:graphicFrame>
        <p:nvGraphicFramePr>
          <p:cNvPr id="1679" name="Google Shape;1679;p82"/>
          <p:cNvGraphicFramePr/>
          <p:nvPr/>
        </p:nvGraphicFramePr>
        <p:xfrm>
          <a:off x="1405050" y="1574125"/>
          <a:ext cx="3000000" cy="3000000"/>
        </p:xfrm>
        <a:graphic>
          <a:graphicData uri="http://schemas.openxmlformats.org/drawingml/2006/table">
            <a:tbl>
              <a:tblPr>
                <a:noFill/>
                <a:tableStyleId>{ECBA8E2E-3499-4BD8-B8E6-9F2AFF150FD5}</a:tableStyleId>
              </a:tblPr>
              <a:tblGrid>
                <a:gridCol w="3166950"/>
                <a:gridCol w="3166950"/>
              </a:tblGrid>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Accuracy</a:t>
                      </a:r>
                      <a:endParaRPr sz="1600"/>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66.85 </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Recall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68.74 </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Precision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 </a:t>
                      </a:r>
                      <a:r>
                        <a:rPr lang="en" sz="1900">
                          <a:solidFill>
                            <a:schemeClr val="dk1"/>
                          </a:solidFill>
                          <a:latin typeface="Pathway Gothic One"/>
                          <a:ea typeface="Pathway Gothic One"/>
                          <a:cs typeface="Pathway Gothic One"/>
                          <a:sym typeface="Pathway Gothic One"/>
                        </a:rPr>
                        <a:t>49</a:t>
                      </a:r>
                      <a:r>
                        <a:rPr lang="en" sz="1900">
                          <a:solidFill>
                            <a:schemeClr val="dk1"/>
                          </a:solidFill>
                          <a:latin typeface="Pathway Gothic One"/>
                          <a:ea typeface="Pathway Gothic One"/>
                          <a:cs typeface="Pathway Gothic One"/>
                          <a:sym typeface="Pathway Gothic One"/>
                        </a:rPr>
                        <a:t>.</a:t>
                      </a:r>
                      <a:r>
                        <a:rPr lang="en" sz="1900">
                          <a:solidFill>
                            <a:schemeClr val="dk1"/>
                          </a:solidFill>
                          <a:latin typeface="Pathway Gothic One"/>
                          <a:ea typeface="Pathway Gothic One"/>
                          <a:cs typeface="Pathway Gothic One"/>
                          <a:sym typeface="Pathway Gothic One"/>
                        </a:rPr>
                        <a:t>9</a:t>
                      </a:r>
                      <a:r>
                        <a:rPr lang="en" sz="1900">
                          <a:solidFill>
                            <a:schemeClr val="dk1"/>
                          </a:solidFill>
                          <a:latin typeface="Pathway Gothic One"/>
                          <a:ea typeface="Pathway Gothic One"/>
                          <a:cs typeface="Pathway Gothic One"/>
                          <a:sym typeface="Pathway Gothic One"/>
                        </a:rPr>
                        <a:t> </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Avg Prediction Time</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1308 </a:t>
                      </a:r>
                      <a:r>
                        <a:rPr lang="en" sz="1900">
                          <a:solidFill>
                            <a:schemeClr val="dk1"/>
                          </a:solidFill>
                          <a:latin typeface="Pathway Gothic One"/>
                          <a:ea typeface="Pathway Gothic One"/>
                          <a:cs typeface="Pathway Gothic One"/>
                          <a:sym typeface="Pathway Gothic One"/>
                        </a:rPr>
                        <a:t>ms</a:t>
                      </a:r>
                      <a:endParaRPr sz="1900">
                        <a:solidFill>
                          <a:schemeClr val="dk1"/>
                        </a:solidFill>
                        <a:latin typeface="Pathway Gothic One"/>
                        <a:ea typeface="Pathway Gothic One"/>
                        <a:cs typeface="Pathway Gothic One"/>
                        <a:sym typeface="Pathway Gothic One"/>
                      </a:endParaRPr>
                    </a:p>
                  </a:txBody>
                  <a:tcPr marT="91425" marB="91425" marR="91425" marL="91425"/>
                </a:tc>
              </a:tr>
            </a:tbl>
          </a:graphicData>
        </a:graphic>
      </p:graphicFrame>
      <p:sp>
        <p:nvSpPr>
          <p:cNvPr id="1680" name="Google Shape;1680;p82"/>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8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Bounding Box Labels</a:t>
            </a:r>
            <a:endParaRPr/>
          </a:p>
        </p:txBody>
      </p:sp>
      <p:graphicFrame>
        <p:nvGraphicFramePr>
          <p:cNvPr id="1686" name="Google Shape;1686;p83"/>
          <p:cNvGraphicFramePr/>
          <p:nvPr/>
        </p:nvGraphicFramePr>
        <p:xfrm>
          <a:off x="952500" y="1809750"/>
          <a:ext cx="3000000" cy="3000000"/>
        </p:xfrm>
        <a:graphic>
          <a:graphicData uri="http://schemas.openxmlformats.org/drawingml/2006/table">
            <a:tbl>
              <a:tblPr>
                <a:noFill/>
                <a:tableStyleId>{ECBA8E2E-3499-4BD8-B8E6-9F2AFF150FD5}</a:tableStyleId>
              </a:tblPr>
              <a:tblGrid>
                <a:gridCol w="3619500"/>
                <a:gridCol w="3619500"/>
              </a:tblGrid>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Label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Bounding Box Color</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Blue</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Incorrectly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Orange</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Not Worn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Green</a:t>
                      </a:r>
                      <a:endParaRPr/>
                    </a:p>
                  </a:txBody>
                  <a:tcPr marT="91425" marB="91425" marR="91425" marL="91425"/>
                </a:tc>
              </a:tr>
            </a:tbl>
          </a:graphicData>
        </a:graphic>
      </p:graphicFrame>
      <p:sp>
        <p:nvSpPr>
          <p:cNvPr id="1687" name="Google Shape;1687;p83"/>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84"/>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Cases and </a:t>
            </a:r>
            <a:r>
              <a:rPr lang="en"/>
              <a:t>Edge Cases</a:t>
            </a:r>
            <a:endParaRPr/>
          </a:p>
        </p:txBody>
      </p:sp>
      <p:sp>
        <p:nvSpPr>
          <p:cNvPr id="1693" name="Google Shape;1693;p84"/>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4" name="Google Shape;1694;p84" title="7.mp3">
            <a:hlinkClick r:id="rId3"/>
          </p:cNvPr>
          <p:cNvPicPr preferRelativeResize="0"/>
          <p:nvPr/>
        </p:nvPicPr>
        <p:blipFill>
          <a:blip r:embed="rId4">
            <a:alphaModFix/>
          </a:blip>
          <a:stretch>
            <a:fillRect/>
          </a:stretch>
        </p:blipFill>
        <p:spPr>
          <a:xfrm>
            <a:off x="470250" y="-96700"/>
            <a:ext cx="415200" cy="415200"/>
          </a:xfrm>
          <a:prstGeom prst="rect">
            <a:avLst/>
          </a:prstGeom>
          <a:noFill/>
          <a:ln>
            <a:noFill/>
          </a:ln>
        </p:spPr>
      </p:pic>
      <p:sp>
        <p:nvSpPr>
          <p:cNvPr id="1695" name="Google Shape;1695;p84"/>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696" name="Google Shape;1696;p84"/>
          <p:cNvPicPr preferRelativeResize="0"/>
          <p:nvPr/>
        </p:nvPicPr>
        <p:blipFill>
          <a:blip r:embed="rId5">
            <a:alphaModFix/>
          </a:blip>
          <a:stretch>
            <a:fillRect/>
          </a:stretch>
        </p:blipFill>
        <p:spPr>
          <a:xfrm>
            <a:off x="1483700" y="916125"/>
            <a:ext cx="7468800" cy="41078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8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Cases and Edge Cases</a:t>
            </a:r>
            <a:endParaRPr/>
          </a:p>
          <a:p>
            <a:pPr indent="0" lvl="0" marL="0" rtl="0" algn="ctr">
              <a:spcBef>
                <a:spcPts val="0"/>
              </a:spcBef>
              <a:spcAft>
                <a:spcPts val="0"/>
              </a:spcAft>
              <a:buNone/>
            </a:pPr>
            <a:r>
              <a:t/>
            </a:r>
            <a:endParaRPr/>
          </a:p>
        </p:txBody>
      </p:sp>
      <p:pic>
        <p:nvPicPr>
          <p:cNvPr id="1702" name="Google Shape;1702;p85" title="8.mp3">
            <a:hlinkClick r:id="rId3"/>
          </p:cNvPr>
          <p:cNvPicPr preferRelativeResize="0"/>
          <p:nvPr/>
        </p:nvPicPr>
        <p:blipFill>
          <a:blip r:embed="rId4">
            <a:alphaModFix/>
          </a:blip>
          <a:stretch>
            <a:fillRect/>
          </a:stretch>
        </p:blipFill>
        <p:spPr>
          <a:xfrm>
            <a:off x="304800" y="223200"/>
            <a:ext cx="415200" cy="415200"/>
          </a:xfrm>
          <a:prstGeom prst="rect">
            <a:avLst/>
          </a:prstGeom>
          <a:noFill/>
          <a:ln>
            <a:noFill/>
          </a:ln>
        </p:spPr>
      </p:pic>
      <p:sp>
        <p:nvSpPr>
          <p:cNvPr id="1703" name="Google Shape;1703;p85"/>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04" name="Google Shape;1704;p85"/>
          <p:cNvPicPr preferRelativeResize="0"/>
          <p:nvPr/>
        </p:nvPicPr>
        <p:blipFill>
          <a:blip r:embed="rId5">
            <a:alphaModFix/>
          </a:blip>
          <a:stretch>
            <a:fillRect/>
          </a:stretch>
        </p:blipFill>
        <p:spPr>
          <a:xfrm>
            <a:off x="720000" y="1020350"/>
            <a:ext cx="3736950" cy="3736950"/>
          </a:xfrm>
          <a:prstGeom prst="rect">
            <a:avLst/>
          </a:prstGeom>
          <a:noFill/>
          <a:ln>
            <a:noFill/>
          </a:ln>
        </p:spPr>
      </p:pic>
      <p:pic>
        <p:nvPicPr>
          <p:cNvPr id="1705" name="Google Shape;1705;p85"/>
          <p:cNvPicPr preferRelativeResize="0"/>
          <p:nvPr/>
        </p:nvPicPr>
        <p:blipFill>
          <a:blip r:embed="rId6">
            <a:alphaModFix/>
          </a:blip>
          <a:stretch>
            <a:fillRect/>
          </a:stretch>
        </p:blipFill>
        <p:spPr>
          <a:xfrm>
            <a:off x="4769700" y="1020350"/>
            <a:ext cx="3736950" cy="3736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8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sp>
        <p:nvSpPr>
          <p:cNvPr id="1711" name="Google Shape;1711;p86"/>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100"/>
              <a:t>Improve the prediction on edge cases</a:t>
            </a:r>
            <a:endParaRPr sz="2100"/>
          </a:p>
          <a:p>
            <a:pPr indent="-355600" lvl="0" marL="457200" rtl="0" algn="l">
              <a:lnSpc>
                <a:spcPct val="200000"/>
              </a:lnSpc>
              <a:spcBef>
                <a:spcPts val="0"/>
              </a:spcBef>
              <a:spcAft>
                <a:spcPts val="0"/>
              </a:spcAft>
              <a:buSzPts val="2000"/>
              <a:buChar char="●"/>
            </a:pPr>
            <a:r>
              <a:rPr lang="en" sz="2100"/>
              <a:t>Improve prediction for incorrectly worn masks</a:t>
            </a:r>
            <a:endParaRPr sz="2100"/>
          </a:p>
          <a:p>
            <a:pPr indent="-355600" lvl="0" marL="457200" rtl="0" algn="l">
              <a:lnSpc>
                <a:spcPct val="200000"/>
              </a:lnSpc>
              <a:spcBef>
                <a:spcPts val="0"/>
              </a:spcBef>
              <a:spcAft>
                <a:spcPts val="0"/>
              </a:spcAft>
              <a:buSzPts val="2000"/>
              <a:buChar char="●"/>
            </a:pPr>
            <a:r>
              <a:rPr lang="en" sz="2100"/>
              <a:t>Get more data</a:t>
            </a:r>
            <a:endParaRPr sz="2100"/>
          </a:p>
          <a:p>
            <a:pPr indent="-355600" lvl="0" marL="457200" rtl="0" algn="l">
              <a:lnSpc>
                <a:spcPct val="200000"/>
              </a:lnSpc>
              <a:spcBef>
                <a:spcPts val="0"/>
              </a:spcBef>
              <a:spcAft>
                <a:spcPts val="0"/>
              </a:spcAft>
              <a:buSzPts val="2000"/>
              <a:buChar char="●"/>
            </a:pPr>
            <a:r>
              <a:rPr lang="en" sz="2100"/>
              <a:t>Test the model on real time images from a camera</a:t>
            </a:r>
            <a:endParaRPr sz="2100"/>
          </a:p>
        </p:txBody>
      </p:sp>
      <p:sp>
        <p:nvSpPr>
          <p:cNvPr id="1712" name="Google Shape;1712;p86"/>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grpSp>
        <p:nvGrpSpPr>
          <p:cNvPr id="1717" name="Google Shape;1717;p87"/>
          <p:cNvGrpSpPr/>
          <p:nvPr/>
        </p:nvGrpSpPr>
        <p:grpSpPr>
          <a:xfrm flipH="1">
            <a:off x="1052371" y="1802557"/>
            <a:ext cx="2292962" cy="1538395"/>
            <a:chOff x="3609450" y="1186000"/>
            <a:chExt cx="1448400" cy="971700"/>
          </a:xfrm>
        </p:grpSpPr>
        <p:sp>
          <p:nvSpPr>
            <p:cNvPr id="1718" name="Google Shape;1718;p87"/>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9" name="Google Shape;1719;p87"/>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1720" name="Google Shape;1720;p87"/>
            <p:cNvCxnSpPr>
              <a:stCxn id="1718" idx="2"/>
            </p:cNvCxnSpPr>
            <p:nvPr/>
          </p:nvCxnSpPr>
          <p:spPr>
            <a:xfrm rot="10800000">
              <a:off x="3609450" y="1671850"/>
              <a:ext cx="476700" cy="0"/>
            </a:xfrm>
            <a:prstGeom prst="straightConnector1">
              <a:avLst/>
            </a:prstGeom>
            <a:noFill/>
            <a:ln cap="flat" cmpd="sng" w="9525">
              <a:solidFill>
                <a:schemeClr val="dk1"/>
              </a:solidFill>
              <a:prstDash val="solid"/>
              <a:round/>
              <a:headEnd len="med" w="med" type="none"/>
              <a:tailEnd len="med" w="med" type="none"/>
            </a:ln>
          </p:spPr>
        </p:cxnSp>
      </p:grpSp>
      <p:sp>
        <p:nvSpPr>
          <p:cNvPr id="1721" name="Google Shape;1721;p87"/>
          <p:cNvSpPr txBox="1"/>
          <p:nvPr>
            <p:ph type="title"/>
          </p:nvPr>
        </p:nvSpPr>
        <p:spPr>
          <a:xfrm>
            <a:off x="847125" y="2201574"/>
            <a:ext cx="19155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22" name="Google Shape;1722;p87"/>
          <p:cNvSpPr txBox="1"/>
          <p:nvPr>
            <p:ph idx="2" type="subTitle"/>
          </p:nvPr>
        </p:nvSpPr>
        <p:spPr>
          <a:xfrm flipH="1">
            <a:off x="3482475" y="2287350"/>
            <a:ext cx="29229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Work &amp; Takeaways</a:t>
            </a:r>
            <a:endParaRPr/>
          </a:p>
        </p:txBody>
      </p:sp>
      <p:pic>
        <p:nvPicPr>
          <p:cNvPr id="1723" name="Google Shape;1723;p87"/>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724" name="Google Shape;1724;p87"/>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pic>
        <p:nvPicPr>
          <p:cNvPr id="1725" name="Google Shape;1725;p87" title="FUTURE WORK.mp3">
            <a:hlinkClick r:id="rId4"/>
          </p:cNvPr>
          <p:cNvPicPr preferRelativeResize="0"/>
          <p:nvPr/>
        </p:nvPicPr>
        <p:blipFill>
          <a:blip r:embed="rId5">
            <a:alphaModFix/>
          </a:blip>
          <a:stretch>
            <a:fillRect/>
          </a:stretch>
        </p:blipFill>
        <p:spPr>
          <a:xfrm>
            <a:off x="9" y="0"/>
            <a:ext cx="457200" cy="457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8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Between Faster-RCNN &amp; SSD &amp; YOLO</a:t>
            </a:r>
            <a:endParaRPr/>
          </a:p>
        </p:txBody>
      </p:sp>
      <p:sp>
        <p:nvSpPr>
          <p:cNvPr id="1731" name="Google Shape;1731;p88"/>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graphicFrame>
        <p:nvGraphicFramePr>
          <p:cNvPr id="1732" name="Google Shape;1732;p88"/>
          <p:cNvGraphicFramePr/>
          <p:nvPr/>
        </p:nvGraphicFramePr>
        <p:xfrm>
          <a:off x="1405050" y="1101750"/>
          <a:ext cx="3000000" cy="3000000"/>
        </p:xfrm>
        <a:graphic>
          <a:graphicData uri="http://schemas.openxmlformats.org/drawingml/2006/table">
            <a:tbl>
              <a:tblPr>
                <a:noFill/>
                <a:tableStyleId>{ECBA8E2E-3499-4BD8-B8E6-9F2AFF150FD5}</a:tableStyleId>
              </a:tblPr>
              <a:tblGrid>
                <a:gridCol w="1583475"/>
                <a:gridCol w="1583475"/>
                <a:gridCol w="1583475"/>
                <a:gridCol w="1583475"/>
              </a:tblGrid>
              <a:tr h="703325">
                <a:tc>
                  <a:txBody>
                    <a:bodyPr/>
                    <a:lstStyle/>
                    <a:p>
                      <a:pPr indent="0" lvl="0" marL="0" rtl="0" algn="ctr">
                        <a:spcBef>
                          <a:spcPts val="0"/>
                        </a:spcBef>
                        <a:spcAft>
                          <a:spcPts val="0"/>
                        </a:spcAft>
                        <a:buNone/>
                      </a:pPr>
                      <a:r>
                        <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Faster-RCNN</a:t>
                      </a:r>
                      <a:endParaRPr sz="1900">
                        <a:solidFill>
                          <a:schemeClr val="dk1"/>
                        </a:solidFill>
                        <a:latin typeface="Pathway Gothic One"/>
                        <a:ea typeface="Pathway Gothic One"/>
                        <a:cs typeface="Pathway Gothic One"/>
                        <a:sym typeface="Pathway Gothic One"/>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SSD</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YOLO</a:t>
                      </a:r>
                      <a:endParaRPr sz="1900">
                        <a:solidFill>
                          <a:schemeClr val="dk1"/>
                        </a:solidFill>
                        <a:latin typeface="Pathway Gothic One"/>
                        <a:ea typeface="Pathway Gothic One"/>
                        <a:cs typeface="Pathway Gothic One"/>
                        <a:sym typeface="Pathway Gothic One"/>
                      </a:endParaRPr>
                    </a:p>
                  </a:txBody>
                  <a:tcPr marT="91425" marB="91425" marR="91425" marL="91425">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Accuracy</a:t>
                      </a:r>
                      <a:endParaRPr sz="1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58.33%</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56.2 %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66.85 %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Recall</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60%</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58.5%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68.74 %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Precision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85.71%</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80.6%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 49.9 %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Avg Prediction Time</a:t>
                      </a:r>
                      <a:endParaRPr sz="1900">
                        <a:solidFill>
                          <a:schemeClr val="dk1"/>
                        </a:solidFill>
                        <a:latin typeface="Pathway Gothic One"/>
                        <a:ea typeface="Pathway Gothic One"/>
                        <a:cs typeface="Pathway Gothic One"/>
                        <a:sym typeface="Pathway Gothic One"/>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15.24 ms</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13.39 ms</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1308 ms</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733" name="Google Shape;1733;p88" title="Comparison (online-audio-converter.com).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8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1739" name="Google Shape;1739;p89"/>
          <p:cNvSpPr/>
          <p:nvPr/>
        </p:nvSpPr>
        <p:spPr>
          <a:xfrm>
            <a:off x="4051682" y="1734837"/>
            <a:ext cx="819300" cy="338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9"/>
          <p:cNvSpPr/>
          <p:nvPr/>
        </p:nvSpPr>
        <p:spPr>
          <a:xfrm>
            <a:off x="4548132" y="2750338"/>
            <a:ext cx="819300" cy="338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1" name="Google Shape;1741;p89"/>
          <p:cNvCxnSpPr>
            <a:stCxn id="1739" idx="1"/>
          </p:cNvCxnSpPr>
          <p:nvPr/>
        </p:nvCxnSpPr>
        <p:spPr>
          <a:xfrm flipH="1">
            <a:off x="2886182" y="1904037"/>
            <a:ext cx="1165500" cy="341400"/>
          </a:xfrm>
          <a:prstGeom prst="curvedConnector3">
            <a:avLst>
              <a:gd fmla="val 50000" name="adj1"/>
            </a:avLst>
          </a:prstGeom>
          <a:noFill/>
          <a:ln cap="flat" cmpd="sng" w="9525">
            <a:solidFill>
              <a:schemeClr val="lt2"/>
            </a:solidFill>
            <a:prstDash val="solid"/>
            <a:round/>
            <a:headEnd len="med" w="med" type="none"/>
            <a:tailEnd len="med" w="med" type="none"/>
          </a:ln>
        </p:spPr>
      </p:cxnSp>
      <p:sp>
        <p:nvSpPr>
          <p:cNvPr id="1742" name="Google Shape;1742;p89"/>
          <p:cNvSpPr txBox="1"/>
          <p:nvPr>
            <p:ph idx="4294967295" type="ctrTitle"/>
          </p:nvPr>
        </p:nvSpPr>
        <p:spPr>
          <a:xfrm flipH="1">
            <a:off x="5063875" y="1480412"/>
            <a:ext cx="1560600" cy="4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Conclusion 1</a:t>
            </a:r>
            <a:endParaRPr sz="1800"/>
          </a:p>
        </p:txBody>
      </p:sp>
      <p:sp>
        <p:nvSpPr>
          <p:cNvPr id="1743" name="Google Shape;1743;p89"/>
          <p:cNvSpPr txBox="1"/>
          <p:nvPr>
            <p:ph idx="4294967295" type="subTitle"/>
          </p:nvPr>
        </p:nvSpPr>
        <p:spPr>
          <a:xfrm flipH="1">
            <a:off x="5063850" y="1741775"/>
            <a:ext cx="3609900" cy="57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solidFill>
                  <a:schemeClr val="lt2"/>
                </a:solidFill>
              </a:rPr>
              <a:t>Go for faster-RCNN if you prefer precision.</a:t>
            </a:r>
            <a:endParaRPr sz="1400">
              <a:solidFill>
                <a:schemeClr val="lt2"/>
              </a:solidFill>
            </a:endParaRPr>
          </a:p>
        </p:txBody>
      </p:sp>
      <p:sp>
        <p:nvSpPr>
          <p:cNvPr id="1744" name="Google Shape;1744;p89"/>
          <p:cNvSpPr txBox="1"/>
          <p:nvPr>
            <p:ph idx="4294967295" type="ctrTitle"/>
          </p:nvPr>
        </p:nvSpPr>
        <p:spPr>
          <a:xfrm flipH="1">
            <a:off x="5560325" y="2502325"/>
            <a:ext cx="1560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Conclusion 2</a:t>
            </a:r>
            <a:endParaRPr sz="1800"/>
          </a:p>
        </p:txBody>
      </p:sp>
      <p:sp>
        <p:nvSpPr>
          <p:cNvPr id="1745" name="Google Shape;1745;p89"/>
          <p:cNvSpPr txBox="1"/>
          <p:nvPr>
            <p:ph idx="4294967295" type="subTitle"/>
          </p:nvPr>
        </p:nvSpPr>
        <p:spPr>
          <a:xfrm flipH="1">
            <a:off x="5560128" y="2764300"/>
            <a:ext cx="3441000" cy="57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solidFill>
                  <a:schemeClr val="lt2"/>
                </a:solidFill>
              </a:rPr>
              <a:t>Go for SSD if you prefer speed.</a:t>
            </a:r>
            <a:endParaRPr sz="1400">
              <a:solidFill>
                <a:schemeClr val="lt2"/>
              </a:solidFill>
            </a:endParaRPr>
          </a:p>
        </p:txBody>
      </p:sp>
      <p:sp>
        <p:nvSpPr>
          <p:cNvPr id="1746" name="Google Shape;1746;p89"/>
          <p:cNvSpPr txBox="1"/>
          <p:nvPr>
            <p:ph idx="4294967295" type="ctrTitle"/>
          </p:nvPr>
        </p:nvSpPr>
        <p:spPr>
          <a:xfrm flipH="1">
            <a:off x="4128032" y="1687212"/>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rPr>
              <a:t>01</a:t>
            </a:r>
            <a:endParaRPr b="1" sz="2400">
              <a:solidFill>
                <a:schemeClr val="lt1"/>
              </a:solidFill>
            </a:endParaRPr>
          </a:p>
        </p:txBody>
      </p:sp>
      <p:sp>
        <p:nvSpPr>
          <p:cNvPr id="1747" name="Google Shape;1747;p89"/>
          <p:cNvSpPr txBox="1"/>
          <p:nvPr>
            <p:ph idx="4294967295" type="ctrTitle"/>
          </p:nvPr>
        </p:nvSpPr>
        <p:spPr>
          <a:xfrm flipH="1">
            <a:off x="4606145" y="27030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rPr>
              <a:t>02</a:t>
            </a:r>
            <a:endParaRPr b="1" sz="2400">
              <a:solidFill>
                <a:schemeClr val="lt1"/>
              </a:solidFill>
            </a:endParaRPr>
          </a:p>
        </p:txBody>
      </p:sp>
      <p:sp>
        <p:nvSpPr>
          <p:cNvPr id="1748" name="Google Shape;1748;p89"/>
          <p:cNvSpPr/>
          <p:nvPr/>
        </p:nvSpPr>
        <p:spPr>
          <a:xfrm rot="5400000">
            <a:off x="1148957" y="1908111"/>
            <a:ext cx="2128800" cy="2128800"/>
          </a:xfrm>
          <a:prstGeom prst="blockArc">
            <a:avLst>
              <a:gd fmla="val 10800000" name="adj1"/>
              <a:gd fmla="val 550060" name="adj2"/>
              <a:gd fmla="val 5255"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9" name="Google Shape;1749;p89"/>
          <p:cNvCxnSpPr>
            <a:endCxn id="1747" idx="3"/>
          </p:cNvCxnSpPr>
          <p:nvPr/>
        </p:nvCxnSpPr>
        <p:spPr>
          <a:xfrm>
            <a:off x="3259445" y="2919800"/>
            <a:ext cx="1346700" cy="0"/>
          </a:xfrm>
          <a:prstGeom prst="straightConnector1">
            <a:avLst/>
          </a:prstGeom>
          <a:noFill/>
          <a:ln cap="flat" cmpd="sng" w="9525">
            <a:solidFill>
              <a:schemeClr val="lt2"/>
            </a:solidFill>
            <a:prstDash val="solid"/>
            <a:round/>
            <a:headEnd len="med" w="med" type="none"/>
            <a:tailEnd len="med" w="med" type="none"/>
          </a:ln>
        </p:spPr>
      </p:cxnSp>
      <p:grpSp>
        <p:nvGrpSpPr>
          <p:cNvPr id="1750" name="Google Shape;1750;p89"/>
          <p:cNvGrpSpPr/>
          <p:nvPr/>
        </p:nvGrpSpPr>
        <p:grpSpPr>
          <a:xfrm>
            <a:off x="1067945" y="1778859"/>
            <a:ext cx="2278462" cy="2311622"/>
            <a:chOff x="3605950" y="3926100"/>
            <a:chExt cx="657375" cy="667000"/>
          </a:xfrm>
        </p:grpSpPr>
        <p:sp>
          <p:nvSpPr>
            <p:cNvPr id="1751" name="Google Shape;1751;p89"/>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9"/>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9"/>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9"/>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9"/>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9"/>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9"/>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9"/>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9"/>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9"/>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9"/>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9"/>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9"/>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9"/>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9"/>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9"/>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9"/>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9"/>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9"/>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9"/>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9"/>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9"/>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9"/>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9"/>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9"/>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9"/>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9"/>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9"/>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9"/>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9"/>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9"/>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9"/>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9"/>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9"/>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9"/>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9"/>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9"/>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9"/>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89" name="Google Shape;1789;p89"/>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790" name="Google Shape;1790;p89"/>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1791" name="Google Shape;1791;p89" title="Conclusion (online-audio-converter.com).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1792" name="Google Shape;1792;p89"/>
          <p:cNvSpPr txBox="1"/>
          <p:nvPr/>
        </p:nvSpPr>
        <p:spPr>
          <a:xfrm flipH="1">
            <a:off x="3245707" y="4403275"/>
            <a:ext cx="666600" cy="4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6F41A7"/>
                </a:solidFill>
                <a:latin typeface="Pathway Gothic One"/>
                <a:ea typeface="Pathway Gothic One"/>
                <a:cs typeface="Pathway Gothic One"/>
                <a:sym typeface="Pathway Gothic One"/>
              </a:rPr>
              <a:t>03</a:t>
            </a:r>
            <a:endParaRPr b="1" sz="2400">
              <a:solidFill>
                <a:srgbClr val="6F41A7"/>
              </a:solidFill>
              <a:latin typeface="Pathway Gothic One"/>
              <a:ea typeface="Pathway Gothic One"/>
              <a:cs typeface="Pathway Gothic One"/>
              <a:sym typeface="Pathway Gothic One"/>
            </a:endParaRPr>
          </a:p>
        </p:txBody>
      </p:sp>
      <p:cxnSp>
        <p:nvCxnSpPr>
          <p:cNvPr id="1793" name="Google Shape;1793;p89"/>
          <p:cNvCxnSpPr/>
          <p:nvPr/>
        </p:nvCxnSpPr>
        <p:spPr>
          <a:xfrm rot="10800000">
            <a:off x="3190982" y="3800500"/>
            <a:ext cx="1013100" cy="233400"/>
          </a:xfrm>
          <a:prstGeom prst="curvedConnector3">
            <a:avLst>
              <a:gd fmla="val 50000" name="adj1"/>
            </a:avLst>
          </a:prstGeom>
          <a:noFill/>
          <a:ln cap="flat" cmpd="sng" w="9525">
            <a:solidFill>
              <a:srgbClr val="F1EFFF"/>
            </a:solidFill>
            <a:prstDash val="solid"/>
            <a:round/>
            <a:headEnd len="med" w="med" type="none"/>
            <a:tailEnd len="med" w="med" type="none"/>
          </a:ln>
        </p:spPr>
      </p:cxnSp>
      <p:sp>
        <p:nvSpPr>
          <p:cNvPr id="1794" name="Google Shape;1794;p89"/>
          <p:cNvSpPr txBox="1"/>
          <p:nvPr/>
        </p:nvSpPr>
        <p:spPr>
          <a:xfrm flipH="1">
            <a:off x="5216275" y="3672447"/>
            <a:ext cx="1560600" cy="43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2C5F5"/>
                </a:solidFill>
                <a:latin typeface="Pathway Gothic One"/>
                <a:ea typeface="Pathway Gothic One"/>
                <a:cs typeface="Pathway Gothic One"/>
                <a:sym typeface="Pathway Gothic One"/>
              </a:rPr>
              <a:t>Conclusion</a:t>
            </a:r>
            <a:endParaRPr sz="1800">
              <a:solidFill>
                <a:srgbClr val="F2C5F5"/>
              </a:solidFill>
              <a:latin typeface="Pathway Gothic One"/>
              <a:ea typeface="Pathway Gothic One"/>
              <a:cs typeface="Pathway Gothic One"/>
              <a:sym typeface="Pathway Gothic One"/>
            </a:endParaRPr>
          </a:p>
        </p:txBody>
      </p:sp>
      <p:sp>
        <p:nvSpPr>
          <p:cNvPr id="1795" name="Google Shape;1795;p89"/>
          <p:cNvSpPr txBox="1"/>
          <p:nvPr/>
        </p:nvSpPr>
        <p:spPr>
          <a:xfrm flipH="1">
            <a:off x="5216242" y="3933822"/>
            <a:ext cx="23922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1EFFF"/>
                </a:solidFill>
                <a:latin typeface="Hind"/>
                <a:ea typeface="Hind"/>
                <a:cs typeface="Hind"/>
                <a:sym typeface="Hind"/>
              </a:rPr>
              <a:t>YOLO might not be a good choice.</a:t>
            </a:r>
            <a:endParaRPr>
              <a:solidFill>
                <a:srgbClr val="F1EFFF"/>
              </a:solidFill>
              <a:latin typeface="Hind"/>
              <a:ea typeface="Hind"/>
              <a:cs typeface="Hind"/>
              <a:sym typeface="Hind"/>
            </a:endParaRPr>
          </a:p>
        </p:txBody>
      </p:sp>
      <p:sp>
        <p:nvSpPr>
          <p:cNvPr id="1796" name="Google Shape;1796;p89"/>
          <p:cNvSpPr txBox="1"/>
          <p:nvPr/>
        </p:nvSpPr>
        <p:spPr>
          <a:xfrm flipH="1">
            <a:off x="4280432" y="3817225"/>
            <a:ext cx="666600" cy="4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6F41A7"/>
                </a:solidFill>
                <a:latin typeface="Pathway Gothic One"/>
                <a:ea typeface="Pathway Gothic One"/>
                <a:cs typeface="Pathway Gothic One"/>
                <a:sym typeface="Pathway Gothic One"/>
              </a:rPr>
              <a:t>03</a:t>
            </a:r>
            <a:endParaRPr b="1" sz="2400">
              <a:solidFill>
                <a:srgbClr val="6F41A7"/>
              </a:solidFill>
              <a:latin typeface="Pathway Gothic One"/>
              <a:ea typeface="Pathway Gothic One"/>
              <a:cs typeface="Pathway Gothic One"/>
              <a:sym typeface="Pathway Gothic One"/>
            </a:endParaRPr>
          </a:p>
        </p:txBody>
      </p:sp>
      <p:sp>
        <p:nvSpPr>
          <p:cNvPr id="1797" name="Google Shape;1797;p89"/>
          <p:cNvSpPr/>
          <p:nvPr/>
        </p:nvSpPr>
        <p:spPr>
          <a:xfrm>
            <a:off x="4204082" y="3864787"/>
            <a:ext cx="819300" cy="338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9"/>
          <p:cNvSpPr txBox="1"/>
          <p:nvPr>
            <p:ph idx="4294967295" type="ctrTitle"/>
          </p:nvPr>
        </p:nvSpPr>
        <p:spPr>
          <a:xfrm flipH="1">
            <a:off x="4280420" y="3817225"/>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rPr>
              <a:t>03</a:t>
            </a:r>
            <a:endParaRPr b="1"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5"/>
          <p:cNvSpPr txBox="1"/>
          <p:nvPr>
            <p:ph idx="8" type="title"/>
          </p:nvPr>
        </p:nvSpPr>
        <p:spPr>
          <a:xfrm>
            <a:off x="2886075" y="346050"/>
            <a:ext cx="3372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COVID19</a:t>
            </a:r>
            <a:endParaRPr/>
          </a:p>
        </p:txBody>
      </p:sp>
      <p:sp>
        <p:nvSpPr>
          <p:cNvPr id="531" name="Google Shape;531;p45"/>
          <p:cNvSpPr txBox="1"/>
          <p:nvPr>
            <p:ph type="ctrTitle"/>
          </p:nvPr>
        </p:nvSpPr>
        <p:spPr>
          <a:xfrm flipH="1">
            <a:off x="5195037" y="3392393"/>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Prevention</a:t>
            </a:r>
            <a:endParaRPr/>
          </a:p>
        </p:txBody>
      </p:sp>
      <p:sp>
        <p:nvSpPr>
          <p:cNvPr id="532" name="Google Shape;532;p45"/>
          <p:cNvSpPr txBox="1"/>
          <p:nvPr>
            <p:ph idx="1" type="subTitle"/>
          </p:nvPr>
        </p:nvSpPr>
        <p:spPr>
          <a:xfrm flipH="1">
            <a:off x="4895586" y="381112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Prevention is currently the best way to hinder</a:t>
            </a:r>
            <a:endParaRPr/>
          </a:p>
        </p:txBody>
      </p:sp>
      <p:sp>
        <p:nvSpPr>
          <p:cNvPr id="533" name="Google Shape;533;p45"/>
          <p:cNvSpPr txBox="1"/>
          <p:nvPr>
            <p:ph idx="2" type="ctrTitle"/>
          </p:nvPr>
        </p:nvSpPr>
        <p:spPr>
          <a:xfrm flipH="1">
            <a:off x="5195037" y="1734343"/>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Affected</a:t>
            </a:r>
            <a:endParaRPr/>
          </a:p>
        </p:txBody>
      </p:sp>
      <p:sp>
        <p:nvSpPr>
          <p:cNvPr id="534" name="Google Shape;534;p45"/>
          <p:cNvSpPr txBox="1"/>
          <p:nvPr>
            <p:ph idx="3" type="subTitle"/>
          </p:nvPr>
        </p:nvSpPr>
        <p:spPr>
          <a:xfrm flipH="1">
            <a:off x="4895586" y="215307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1.26M Deaths</a:t>
            </a:r>
            <a:endParaRPr/>
          </a:p>
          <a:p>
            <a:pPr indent="0" lvl="0" marL="0" rtl="0" algn="ctr">
              <a:spcBef>
                <a:spcPts val="0"/>
              </a:spcBef>
              <a:spcAft>
                <a:spcPts val="0"/>
              </a:spcAft>
              <a:buNone/>
            </a:pPr>
            <a:r>
              <a:rPr lang="en"/>
              <a:t>50.5M Cases</a:t>
            </a:r>
            <a:endParaRPr/>
          </a:p>
        </p:txBody>
      </p:sp>
      <p:sp>
        <p:nvSpPr>
          <p:cNvPr id="535" name="Google Shape;535;p45"/>
          <p:cNvSpPr txBox="1"/>
          <p:nvPr>
            <p:ph idx="4" type="ctrTitle"/>
          </p:nvPr>
        </p:nvSpPr>
        <p:spPr>
          <a:xfrm flipH="1">
            <a:off x="2395780" y="3392393"/>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Vaccine</a:t>
            </a:r>
            <a:endParaRPr/>
          </a:p>
        </p:txBody>
      </p:sp>
      <p:sp>
        <p:nvSpPr>
          <p:cNvPr id="536" name="Google Shape;536;p45"/>
          <p:cNvSpPr txBox="1"/>
          <p:nvPr>
            <p:ph idx="5" type="subTitle"/>
          </p:nvPr>
        </p:nvSpPr>
        <p:spPr>
          <a:xfrm flipH="1">
            <a:off x="2096388" y="381112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Although promising,</a:t>
            </a:r>
            <a:endParaRPr/>
          </a:p>
          <a:p>
            <a:pPr indent="0" lvl="0" marL="0" rtl="0" algn="ctr">
              <a:spcBef>
                <a:spcPts val="0"/>
              </a:spcBef>
              <a:spcAft>
                <a:spcPts val="0"/>
              </a:spcAft>
              <a:buNone/>
            </a:pPr>
            <a:r>
              <a:rPr lang="en"/>
              <a:t>still will take months</a:t>
            </a:r>
            <a:endParaRPr/>
          </a:p>
        </p:txBody>
      </p:sp>
      <p:sp>
        <p:nvSpPr>
          <p:cNvPr id="537" name="Google Shape;537;p45"/>
          <p:cNvSpPr txBox="1"/>
          <p:nvPr>
            <p:ph idx="6" type="ctrTitle"/>
          </p:nvPr>
        </p:nvSpPr>
        <p:spPr>
          <a:xfrm flipH="1">
            <a:off x="2268430" y="1734343"/>
            <a:ext cx="1815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Spotted</a:t>
            </a:r>
            <a:endParaRPr/>
          </a:p>
        </p:txBody>
      </p:sp>
      <p:sp>
        <p:nvSpPr>
          <p:cNvPr id="538" name="Google Shape;538;p45"/>
          <p:cNvSpPr txBox="1"/>
          <p:nvPr>
            <p:ph idx="7" type="subTitle"/>
          </p:nvPr>
        </p:nvSpPr>
        <p:spPr>
          <a:xfrm flipH="1">
            <a:off x="2096388" y="215307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December, 2019</a:t>
            </a:r>
            <a:endParaRPr/>
          </a:p>
        </p:txBody>
      </p:sp>
      <p:sp>
        <p:nvSpPr>
          <p:cNvPr id="539" name="Google Shape;539;p45"/>
          <p:cNvSpPr/>
          <p:nvPr/>
        </p:nvSpPr>
        <p:spPr>
          <a:xfrm>
            <a:off x="5686424" y="28090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5686424" y="12113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2887174" y="28090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2887174" y="12113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45"/>
          <p:cNvGrpSpPr/>
          <p:nvPr/>
        </p:nvGrpSpPr>
        <p:grpSpPr>
          <a:xfrm>
            <a:off x="2989351" y="2916817"/>
            <a:ext cx="373481" cy="362267"/>
            <a:chOff x="4859353" y="3355130"/>
            <a:chExt cx="373481" cy="362267"/>
          </a:xfrm>
        </p:grpSpPr>
        <p:sp>
          <p:nvSpPr>
            <p:cNvPr id="544" name="Google Shape;544;p45"/>
            <p:cNvSpPr/>
            <p:nvPr/>
          </p:nvSpPr>
          <p:spPr>
            <a:xfrm>
              <a:off x="4859353" y="3355130"/>
              <a:ext cx="373219" cy="362005"/>
            </a:xfrm>
            <a:custGeom>
              <a:rect b="b" l="l" r="r" t="t"/>
              <a:pathLst>
                <a:path extrusionOk="0" h="13817" w="14245">
                  <a:moveTo>
                    <a:pt x="11398" y="0"/>
                  </a:moveTo>
                  <a:cubicBezTo>
                    <a:pt x="11111" y="0"/>
                    <a:pt x="10823" y="110"/>
                    <a:pt x="10603" y="331"/>
                  </a:cubicBezTo>
                  <a:lnTo>
                    <a:pt x="6481" y="4462"/>
                  </a:lnTo>
                  <a:cubicBezTo>
                    <a:pt x="5685" y="5248"/>
                    <a:pt x="5081" y="6187"/>
                    <a:pt x="4679" y="7232"/>
                  </a:cubicBezTo>
                  <a:cubicBezTo>
                    <a:pt x="4410" y="7941"/>
                    <a:pt x="4037" y="8603"/>
                    <a:pt x="3576" y="9207"/>
                  </a:cubicBezTo>
                  <a:lnTo>
                    <a:pt x="2896" y="10012"/>
                  </a:lnTo>
                  <a:lnTo>
                    <a:pt x="586" y="12322"/>
                  </a:lnTo>
                  <a:cubicBezTo>
                    <a:pt x="1" y="12966"/>
                    <a:pt x="571" y="13816"/>
                    <a:pt x="1246" y="13816"/>
                  </a:cubicBezTo>
                  <a:cubicBezTo>
                    <a:pt x="1444" y="13816"/>
                    <a:pt x="1652" y="13743"/>
                    <a:pt x="1841" y="13568"/>
                  </a:cubicBezTo>
                  <a:lnTo>
                    <a:pt x="4152" y="11268"/>
                  </a:lnTo>
                  <a:cubicBezTo>
                    <a:pt x="4928" y="10472"/>
                    <a:pt x="5877" y="9859"/>
                    <a:pt x="6912" y="9466"/>
                  </a:cubicBezTo>
                  <a:cubicBezTo>
                    <a:pt x="7957" y="9073"/>
                    <a:pt x="8896" y="8459"/>
                    <a:pt x="9682" y="7673"/>
                  </a:cubicBezTo>
                  <a:lnTo>
                    <a:pt x="13814" y="3542"/>
                  </a:lnTo>
                  <a:cubicBezTo>
                    <a:pt x="14245" y="3101"/>
                    <a:pt x="14245" y="2392"/>
                    <a:pt x="13814" y="1951"/>
                  </a:cubicBezTo>
                  <a:lnTo>
                    <a:pt x="12194" y="331"/>
                  </a:lnTo>
                  <a:cubicBezTo>
                    <a:pt x="11973" y="110"/>
                    <a:pt x="11686" y="0"/>
                    <a:pt x="113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4969497" y="3355627"/>
              <a:ext cx="263336" cy="251415"/>
            </a:xfrm>
            <a:custGeom>
              <a:rect b="b" l="l" r="r" t="t"/>
              <a:pathLst>
                <a:path extrusionOk="0" h="9596" w="10051">
                  <a:moveTo>
                    <a:pt x="7194" y="0"/>
                  </a:moveTo>
                  <a:cubicBezTo>
                    <a:pt x="6907" y="0"/>
                    <a:pt x="6619" y="110"/>
                    <a:pt x="6399" y="331"/>
                  </a:cubicBezTo>
                  <a:lnTo>
                    <a:pt x="2277" y="4453"/>
                  </a:lnTo>
                  <a:cubicBezTo>
                    <a:pt x="1481" y="5239"/>
                    <a:pt x="868" y="6188"/>
                    <a:pt x="475" y="7223"/>
                  </a:cubicBezTo>
                  <a:lnTo>
                    <a:pt x="456" y="7271"/>
                  </a:lnTo>
                  <a:cubicBezTo>
                    <a:pt x="1" y="8440"/>
                    <a:pt x="908" y="9595"/>
                    <a:pt x="2035" y="9595"/>
                  </a:cubicBezTo>
                  <a:cubicBezTo>
                    <a:pt x="2238" y="9595"/>
                    <a:pt x="2449" y="9557"/>
                    <a:pt x="2660" y="9475"/>
                  </a:cubicBezTo>
                  <a:lnTo>
                    <a:pt x="2708" y="9456"/>
                  </a:lnTo>
                  <a:cubicBezTo>
                    <a:pt x="3743" y="9054"/>
                    <a:pt x="4692" y="8440"/>
                    <a:pt x="5469" y="7654"/>
                  </a:cubicBezTo>
                  <a:lnTo>
                    <a:pt x="9600" y="3532"/>
                  </a:lnTo>
                  <a:cubicBezTo>
                    <a:pt x="10041" y="3091"/>
                    <a:pt x="10051" y="2382"/>
                    <a:pt x="9610" y="1951"/>
                  </a:cubicBezTo>
                  <a:lnTo>
                    <a:pt x="7990" y="331"/>
                  </a:lnTo>
                  <a:cubicBezTo>
                    <a:pt x="7769" y="110"/>
                    <a:pt x="7482" y="0"/>
                    <a:pt x="7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5178809" y="3364038"/>
              <a:ext cx="12078" cy="12078"/>
            </a:xfrm>
            <a:custGeom>
              <a:rect b="b" l="l" r="r" t="t"/>
              <a:pathLst>
                <a:path extrusionOk="0" h="461" w="461">
                  <a:moveTo>
                    <a:pt x="461" y="460"/>
                  </a:moveTo>
                  <a:lnTo>
                    <a:pt x="1" y="0"/>
                  </a:lnTo>
                  <a:close/>
                </a:path>
              </a:pathLst>
            </a:custGeom>
            <a:solidFill>
              <a:srgbClr val="CAD3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4865641" y="3654098"/>
              <a:ext cx="65579" cy="63299"/>
            </a:xfrm>
            <a:custGeom>
              <a:rect b="b" l="l" r="r" t="t"/>
              <a:pathLst>
                <a:path extrusionOk="0" h="2416" w="2503">
                  <a:moveTo>
                    <a:pt x="1247" y="0"/>
                  </a:moveTo>
                  <a:lnTo>
                    <a:pt x="346" y="901"/>
                  </a:lnTo>
                  <a:cubicBezTo>
                    <a:pt x="1" y="1246"/>
                    <a:pt x="1" y="1812"/>
                    <a:pt x="346" y="2157"/>
                  </a:cubicBezTo>
                  <a:cubicBezTo>
                    <a:pt x="518" y="2330"/>
                    <a:pt x="746" y="2416"/>
                    <a:pt x="974" y="2416"/>
                  </a:cubicBezTo>
                  <a:cubicBezTo>
                    <a:pt x="1201" y="2416"/>
                    <a:pt x="1429" y="2330"/>
                    <a:pt x="1601" y="2157"/>
                  </a:cubicBezTo>
                  <a:lnTo>
                    <a:pt x="2502" y="1256"/>
                  </a:lnTo>
                  <a:lnTo>
                    <a:pt x="12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5010160" y="3403076"/>
              <a:ext cx="178527" cy="165689"/>
            </a:xfrm>
            <a:custGeom>
              <a:rect b="b" l="l" r="r" t="t"/>
              <a:pathLst>
                <a:path extrusionOk="0" h="6324" w="6814">
                  <a:moveTo>
                    <a:pt x="5961" y="0"/>
                  </a:moveTo>
                  <a:cubicBezTo>
                    <a:pt x="5822" y="0"/>
                    <a:pt x="5676" y="56"/>
                    <a:pt x="5546" y="188"/>
                  </a:cubicBezTo>
                  <a:lnTo>
                    <a:pt x="428" y="5297"/>
                  </a:lnTo>
                  <a:cubicBezTo>
                    <a:pt x="1" y="5731"/>
                    <a:pt x="393" y="6323"/>
                    <a:pt x="855" y="6323"/>
                  </a:cubicBezTo>
                  <a:cubicBezTo>
                    <a:pt x="994" y="6323"/>
                    <a:pt x="1140" y="6269"/>
                    <a:pt x="1271" y="6140"/>
                  </a:cubicBezTo>
                  <a:lnTo>
                    <a:pt x="5623" y="1779"/>
                  </a:lnTo>
                  <a:lnTo>
                    <a:pt x="6380" y="1022"/>
                  </a:lnTo>
                  <a:cubicBezTo>
                    <a:pt x="6814" y="596"/>
                    <a:pt x="6419" y="0"/>
                    <a:pt x="5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5115274" y="3375592"/>
              <a:ext cx="27143" cy="26200"/>
            </a:xfrm>
            <a:custGeom>
              <a:rect b="b" l="l" r="r" t="t"/>
              <a:pathLst>
                <a:path extrusionOk="0" h="1000" w="1036">
                  <a:moveTo>
                    <a:pt x="403" y="0"/>
                  </a:moveTo>
                  <a:lnTo>
                    <a:pt x="1" y="393"/>
                  </a:lnTo>
                  <a:lnTo>
                    <a:pt x="528" y="920"/>
                  </a:lnTo>
                  <a:cubicBezTo>
                    <a:pt x="580" y="973"/>
                    <a:pt x="652" y="1000"/>
                    <a:pt x="724" y="1000"/>
                  </a:cubicBezTo>
                  <a:cubicBezTo>
                    <a:pt x="796" y="1000"/>
                    <a:pt x="868" y="973"/>
                    <a:pt x="921" y="920"/>
                  </a:cubicBezTo>
                  <a:cubicBezTo>
                    <a:pt x="1036" y="805"/>
                    <a:pt x="1036" y="633"/>
                    <a:pt x="921" y="518"/>
                  </a:cubicBez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5094681" y="3396185"/>
              <a:ext cx="27143" cy="26200"/>
            </a:xfrm>
            <a:custGeom>
              <a:rect b="b" l="l" r="r" t="t"/>
              <a:pathLst>
                <a:path extrusionOk="0" h="1000" w="1036">
                  <a:moveTo>
                    <a:pt x="403" y="0"/>
                  </a:moveTo>
                  <a:lnTo>
                    <a:pt x="1" y="403"/>
                  </a:lnTo>
                  <a:lnTo>
                    <a:pt x="528" y="920"/>
                  </a:lnTo>
                  <a:cubicBezTo>
                    <a:pt x="580" y="973"/>
                    <a:pt x="650" y="1000"/>
                    <a:pt x="721" y="1000"/>
                  </a:cubicBezTo>
                  <a:cubicBezTo>
                    <a:pt x="791" y="1000"/>
                    <a:pt x="863" y="973"/>
                    <a:pt x="921" y="920"/>
                  </a:cubicBezTo>
                  <a:cubicBezTo>
                    <a:pt x="1036" y="815"/>
                    <a:pt x="1036" y="633"/>
                    <a:pt x="921" y="527"/>
                  </a:cubicBez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a:off x="5074088" y="3416778"/>
              <a:ext cx="29344" cy="26357"/>
            </a:xfrm>
            <a:custGeom>
              <a:rect b="b" l="l" r="r" t="t"/>
              <a:pathLst>
                <a:path extrusionOk="0" h="1006" w="1120">
                  <a:moveTo>
                    <a:pt x="403" y="0"/>
                  </a:moveTo>
                  <a:lnTo>
                    <a:pt x="1" y="393"/>
                  </a:lnTo>
                  <a:lnTo>
                    <a:pt x="528" y="920"/>
                  </a:lnTo>
                  <a:cubicBezTo>
                    <a:pt x="587" y="980"/>
                    <a:pt x="654" y="1005"/>
                    <a:pt x="719" y="1005"/>
                  </a:cubicBezTo>
                  <a:cubicBezTo>
                    <a:pt x="933" y="1005"/>
                    <a:pt x="1120" y="727"/>
                    <a:pt x="921" y="527"/>
                  </a:cubicBez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a:off x="5053495" y="3437371"/>
              <a:ext cx="26907" cy="26200"/>
            </a:xfrm>
            <a:custGeom>
              <a:rect b="b" l="l" r="r" t="t"/>
              <a:pathLst>
                <a:path extrusionOk="0" h="1000" w="1027">
                  <a:moveTo>
                    <a:pt x="394" y="0"/>
                  </a:moveTo>
                  <a:lnTo>
                    <a:pt x="1" y="403"/>
                  </a:lnTo>
                  <a:lnTo>
                    <a:pt x="518" y="920"/>
                  </a:lnTo>
                  <a:cubicBezTo>
                    <a:pt x="576" y="973"/>
                    <a:pt x="648" y="999"/>
                    <a:pt x="719" y="999"/>
                  </a:cubicBezTo>
                  <a:cubicBezTo>
                    <a:pt x="791" y="999"/>
                    <a:pt x="863" y="973"/>
                    <a:pt x="921" y="920"/>
                  </a:cubicBezTo>
                  <a:cubicBezTo>
                    <a:pt x="1026" y="815"/>
                    <a:pt x="1026" y="633"/>
                    <a:pt x="921" y="527"/>
                  </a:cubicBezTo>
                  <a:lnTo>
                    <a:pt x="3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a:off x="5032901" y="3457965"/>
              <a:ext cx="26907" cy="26200"/>
            </a:xfrm>
            <a:custGeom>
              <a:rect b="b" l="l" r="r" t="t"/>
              <a:pathLst>
                <a:path extrusionOk="0" h="1000" w="1027">
                  <a:moveTo>
                    <a:pt x="394" y="0"/>
                  </a:moveTo>
                  <a:lnTo>
                    <a:pt x="1" y="403"/>
                  </a:lnTo>
                  <a:lnTo>
                    <a:pt x="518" y="920"/>
                  </a:lnTo>
                  <a:cubicBezTo>
                    <a:pt x="571" y="973"/>
                    <a:pt x="643" y="999"/>
                    <a:pt x="715" y="999"/>
                  </a:cubicBezTo>
                  <a:cubicBezTo>
                    <a:pt x="787" y="999"/>
                    <a:pt x="858" y="973"/>
                    <a:pt x="911" y="920"/>
                  </a:cubicBezTo>
                  <a:cubicBezTo>
                    <a:pt x="1026" y="815"/>
                    <a:pt x="1026" y="633"/>
                    <a:pt x="911" y="527"/>
                  </a:cubicBezTo>
                  <a:lnTo>
                    <a:pt x="3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5013304" y="3478794"/>
              <a:ext cx="25912" cy="26148"/>
            </a:xfrm>
            <a:custGeom>
              <a:rect b="b" l="l" r="r" t="t"/>
              <a:pathLst>
                <a:path extrusionOk="0" h="998" w="989">
                  <a:moveTo>
                    <a:pt x="365" y="1"/>
                  </a:moveTo>
                  <a:cubicBezTo>
                    <a:pt x="241" y="145"/>
                    <a:pt x="116" y="288"/>
                    <a:pt x="1" y="432"/>
                  </a:cubicBezTo>
                  <a:lnTo>
                    <a:pt x="480" y="911"/>
                  </a:lnTo>
                  <a:cubicBezTo>
                    <a:pt x="538" y="969"/>
                    <a:pt x="610" y="998"/>
                    <a:pt x="681" y="998"/>
                  </a:cubicBezTo>
                  <a:cubicBezTo>
                    <a:pt x="753" y="998"/>
                    <a:pt x="825" y="969"/>
                    <a:pt x="883" y="911"/>
                  </a:cubicBezTo>
                  <a:cubicBezTo>
                    <a:pt x="988" y="806"/>
                    <a:pt x="988" y="624"/>
                    <a:pt x="883" y="518"/>
                  </a:cubicBezTo>
                  <a:lnTo>
                    <a:pt x="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45"/>
          <p:cNvGrpSpPr/>
          <p:nvPr/>
        </p:nvGrpSpPr>
        <p:grpSpPr>
          <a:xfrm>
            <a:off x="5791988" y="2916959"/>
            <a:ext cx="366695" cy="361979"/>
            <a:chOff x="6644201" y="3355496"/>
            <a:chExt cx="366695" cy="361979"/>
          </a:xfrm>
        </p:grpSpPr>
        <p:sp>
          <p:nvSpPr>
            <p:cNvPr id="556" name="Google Shape;556;p45"/>
            <p:cNvSpPr/>
            <p:nvPr/>
          </p:nvSpPr>
          <p:spPr>
            <a:xfrm>
              <a:off x="6824274" y="3378421"/>
              <a:ext cx="11056" cy="52190"/>
            </a:xfrm>
            <a:custGeom>
              <a:rect b="b" l="l" r="r" t="t"/>
              <a:pathLst>
                <a:path extrusionOk="0" h="1992" w="422">
                  <a:moveTo>
                    <a:pt x="211" y="0"/>
                  </a:moveTo>
                  <a:cubicBezTo>
                    <a:pt x="106" y="0"/>
                    <a:pt x="0" y="70"/>
                    <a:pt x="0" y="209"/>
                  </a:cubicBezTo>
                  <a:lnTo>
                    <a:pt x="0" y="1781"/>
                  </a:lnTo>
                  <a:cubicBezTo>
                    <a:pt x="0" y="1896"/>
                    <a:pt x="96" y="1991"/>
                    <a:pt x="211" y="1991"/>
                  </a:cubicBezTo>
                  <a:cubicBezTo>
                    <a:pt x="326" y="1991"/>
                    <a:pt x="422" y="1896"/>
                    <a:pt x="422" y="1781"/>
                  </a:cubicBezTo>
                  <a:lnTo>
                    <a:pt x="422" y="209"/>
                  </a:lnTo>
                  <a:cubicBezTo>
                    <a:pt x="422" y="70"/>
                    <a:pt x="316"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a:off x="6904944" y="3402709"/>
              <a:ext cx="60994" cy="56802"/>
            </a:xfrm>
            <a:custGeom>
              <a:rect b="b" l="l" r="r" t="t"/>
              <a:pathLst>
                <a:path extrusionOk="0" h="2168" w="2328">
                  <a:moveTo>
                    <a:pt x="2031" y="0"/>
                  </a:moveTo>
                  <a:cubicBezTo>
                    <a:pt x="1982" y="0"/>
                    <a:pt x="1931" y="20"/>
                    <a:pt x="1886" y="68"/>
                  </a:cubicBezTo>
                  <a:lnTo>
                    <a:pt x="142" y="1812"/>
                  </a:lnTo>
                  <a:cubicBezTo>
                    <a:pt x="1" y="1934"/>
                    <a:pt x="90" y="2167"/>
                    <a:pt x="275" y="2167"/>
                  </a:cubicBezTo>
                  <a:cubicBezTo>
                    <a:pt x="278" y="2167"/>
                    <a:pt x="282" y="2167"/>
                    <a:pt x="286" y="2167"/>
                  </a:cubicBezTo>
                  <a:cubicBezTo>
                    <a:pt x="343" y="2167"/>
                    <a:pt x="401" y="2138"/>
                    <a:pt x="439" y="2100"/>
                  </a:cubicBezTo>
                  <a:lnTo>
                    <a:pt x="2174" y="365"/>
                  </a:lnTo>
                  <a:cubicBezTo>
                    <a:pt x="2328" y="211"/>
                    <a:pt x="2190" y="0"/>
                    <a:pt x="2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6942541" y="3531036"/>
              <a:ext cx="47239" cy="10821"/>
            </a:xfrm>
            <a:custGeom>
              <a:rect b="b" l="l" r="r" t="t"/>
              <a:pathLst>
                <a:path extrusionOk="0" h="413" w="1803">
                  <a:moveTo>
                    <a:pt x="288" y="1"/>
                  </a:moveTo>
                  <a:cubicBezTo>
                    <a:pt x="1" y="1"/>
                    <a:pt x="1" y="413"/>
                    <a:pt x="288" y="413"/>
                  </a:cubicBezTo>
                  <a:lnTo>
                    <a:pt x="1525" y="413"/>
                  </a:lnTo>
                  <a:cubicBezTo>
                    <a:pt x="1803" y="413"/>
                    <a:pt x="1803" y="1"/>
                    <a:pt x="1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6927397" y="3636518"/>
              <a:ext cx="30759" cy="26645"/>
            </a:xfrm>
            <a:custGeom>
              <a:rect b="b" l="l" r="r" t="t"/>
              <a:pathLst>
                <a:path extrusionOk="0" h="1017" w="1174">
                  <a:moveTo>
                    <a:pt x="299" y="0"/>
                  </a:moveTo>
                  <a:cubicBezTo>
                    <a:pt x="140" y="0"/>
                    <a:pt x="1" y="209"/>
                    <a:pt x="148" y="355"/>
                  </a:cubicBezTo>
                  <a:lnTo>
                    <a:pt x="742" y="949"/>
                  </a:lnTo>
                  <a:cubicBezTo>
                    <a:pt x="780" y="988"/>
                    <a:pt x="838" y="1007"/>
                    <a:pt x="895" y="1007"/>
                  </a:cubicBezTo>
                  <a:lnTo>
                    <a:pt x="895" y="1016"/>
                  </a:lnTo>
                  <a:cubicBezTo>
                    <a:pt x="1087" y="1016"/>
                    <a:pt x="1173" y="786"/>
                    <a:pt x="1039" y="652"/>
                  </a:cubicBezTo>
                  <a:lnTo>
                    <a:pt x="445" y="68"/>
                  </a:lnTo>
                  <a:cubicBezTo>
                    <a:pt x="400" y="20"/>
                    <a:pt x="349"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6905049" y="3614169"/>
              <a:ext cx="23973" cy="21117"/>
            </a:xfrm>
            <a:custGeom>
              <a:rect b="b" l="l" r="r" t="t"/>
              <a:pathLst>
                <a:path extrusionOk="0" h="806" w="915">
                  <a:moveTo>
                    <a:pt x="295" y="0"/>
                  </a:moveTo>
                  <a:cubicBezTo>
                    <a:pt x="134" y="0"/>
                    <a:pt x="1" y="208"/>
                    <a:pt x="147" y="355"/>
                  </a:cubicBezTo>
                  <a:lnTo>
                    <a:pt x="540" y="748"/>
                  </a:lnTo>
                  <a:cubicBezTo>
                    <a:pt x="579" y="786"/>
                    <a:pt x="636" y="805"/>
                    <a:pt x="684" y="805"/>
                  </a:cubicBezTo>
                  <a:cubicBezTo>
                    <a:pt x="742" y="805"/>
                    <a:pt x="790" y="786"/>
                    <a:pt x="828" y="748"/>
                  </a:cubicBezTo>
                  <a:cubicBezTo>
                    <a:pt x="914" y="662"/>
                    <a:pt x="914" y="528"/>
                    <a:pt x="828" y="451"/>
                  </a:cubicBezTo>
                  <a:lnTo>
                    <a:pt x="445" y="67"/>
                  </a:lnTo>
                  <a:cubicBezTo>
                    <a:pt x="397" y="20"/>
                    <a:pt x="345" y="0"/>
                    <a:pt x="2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6824274" y="3642360"/>
              <a:ext cx="11056" cy="52190"/>
            </a:xfrm>
            <a:custGeom>
              <a:rect b="b" l="l" r="r" t="t"/>
              <a:pathLst>
                <a:path extrusionOk="0" h="1992" w="422">
                  <a:moveTo>
                    <a:pt x="211" y="0"/>
                  </a:moveTo>
                  <a:cubicBezTo>
                    <a:pt x="106" y="0"/>
                    <a:pt x="0" y="70"/>
                    <a:pt x="0" y="209"/>
                  </a:cubicBezTo>
                  <a:lnTo>
                    <a:pt x="0" y="1781"/>
                  </a:lnTo>
                  <a:cubicBezTo>
                    <a:pt x="0" y="1896"/>
                    <a:pt x="96" y="1992"/>
                    <a:pt x="211" y="1992"/>
                  </a:cubicBezTo>
                  <a:cubicBezTo>
                    <a:pt x="326" y="1992"/>
                    <a:pt x="422" y="1896"/>
                    <a:pt x="422" y="1781"/>
                  </a:cubicBezTo>
                  <a:lnTo>
                    <a:pt x="422" y="209"/>
                  </a:lnTo>
                  <a:cubicBezTo>
                    <a:pt x="422" y="70"/>
                    <a:pt x="316"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6715780" y="3612754"/>
              <a:ext cx="40034" cy="37099"/>
            </a:xfrm>
            <a:custGeom>
              <a:rect b="b" l="l" r="r" t="t"/>
              <a:pathLst>
                <a:path extrusionOk="0" h="1416" w="1528">
                  <a:moveTo>
                    <a:pt x="1226" y="1"/>
                  </a:moveTo>
                  <a:cubicBezTo>
                    <a:pt x="1178" y="1"/>
                    <a:pt x="1128" y="19"/>
                    <a:pt x="1083" y="64"/>
                  </a:cubicBezTo>
                  <a:lnTo>
                    <a:pt x="87" y="1061"/>
                  </a:lnTo>
                  <a:cubicBezTo>
                    <a:pt x="0" y="1137"/>
                    <a:pt x="0" y="1272"/>
                    <a:pt x="87" y="1358"/>
                  </a:cubicBezTo>
                  <a:cubicBezTo>
                    <a:pt x="125" y="1396"/>
                    <a:pt x="182" y="1415"/>
                    <a:pt x="240" y="1415"/>
                  </a:cubicBezTo>
                  <a:cubicBezTo>
                    <a:pt x="288" y="1415"/>
                    <a:pt x="345" y="1396"/>
                    <a:pt x="384" y="1358"/>
                  </a:cubicBezTo>
                  <a:lnTo>
                    <a:pt x="1381" y="361"/>
                  </a:lnTo>
                  <a:cubicBezTo>
                    <a:pt x="1528" y="206"/>
                    <a:pt x="1387"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6669825" y="3531036"/>
              <a:ext cx="47239" cy="10821"/>
            </a:xfrm>
            <a:custGeom>
              <a:rect b="b" l="l" r="r" t="t"/>
              <a:pathLst>
                <a:path extrusionOk="0" h="413" w="1803">
                  <a:moveTo>
                    <a:pt x="288" y="1"/>
                  </a:moveTo>
                  <a:cubicBezTo>
                    <a:pt x="0" y="1"/>
                    <a:pt x="0" y="413"/>
                    <a:pt x="288" y="413"/>
                  </a:cubicBezTo>
                  <a:lnTo>
                    <a:pt x="1524" y="413"/>
                  </a:lnTo>
                  <a:cubicBezTo>
                    <a:pt x="1802" y="413"/>
                    <a:pt x="1802" y="1"/>
                    <a:pt x="1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6700924" y="3410097"/>
              <a:ext cx="54548" cy="50409"/>
            </a:xfrm>
            <a:custGeom>
              <a:rect b="b" l="l" r="r" t="t"/>
              <a:pathLst>
                <a:path extrusionOk="0" h="1924" w="2082">
                  <a:moveTo>
                    <a:pt x="300" y="0"/>
                  </a:moveTo>
                  <a:cubicBezTo>
                    <a:pt x="140" y="0"/>
                    <a:pt x="0" y="206"/>
                    <a:pt x="155" y="361"/>
                  </a:cubicBezTo>
                  <a:lnTo>
                    <a:pt x="1650" y="1856"/>
                  </a:lnTo>
                  <a:cubicBezTo>
                    <a:pt x="1689" y="1894"/>
                    <a:pt x="1746" y="1913"/>
                    <a:pt x="1804" y="1913"/>
                  </a:cubicBezTo>
                  <a:lnTo>
                    <a:pt x="1804" y="1923"/>
                  </a:lnTo>
                  <a:cubicBezTo>
                    <a:pt x="1986" y="1923"/>
                    <a:pt x="2082" y="1693"/>
                    <a:pt x="1948" y="1559"/>
                  </a:cubicBezTo>
                  <a:lnTo>
                    <a:pt x="443" y="64"/>
                  </a:lnTo>
                  <a:cubicBezTo>
                    <a:pt x="398" y="19"/>
                    <a:pt x="348" y="0"/>
                    <a:pt x="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6709492" y="3418953"/>
              <a:ext cx="240621" cy="234988"/>
            </a:xfrm>
            <a:custGeom>
              <a:rect b="b" l="l" r="r" t="t"/>
              <a:pathLst>
                <a:path extrusionOk="0" h="8969" w="9184">
                  <a:moveTo>
                    <a:pt x="3686" y="0"/>
                  </a:moveTo>
                  <a:cubicBezTo>
                    <a:pt x="3649" y="0"/>
                    <a:pt x="3612" y="4"/>
                    <a:pt x="3576" y="13"/>
                  </a:cubicBezTo>
                  <a:cubicBezTo>
                    <a:pt x="3250" y="80"/>
                    <a:pt x="3039" y="502"/>
                    <a:pt x="2742" y="646"/>
                  </a:cubicBezTo>
                  <a:cubicBezTo>
                    <a:pt x="2454" y="789"/>
                    <a:pt x="1985" y="694"/>
                    <a:pt x="1726" y="895"/>
                  </a:cubicBezTo>
                  <a:cubicBezTo>
                    <a:pt x="1467" y="1106"/>
                    <a:pt x="1467" y="1575"/>
                    <a:pt x="1266" y="1834"/>
                  </a:cubicBezTo>
                  <a:cubicBezTo>
                    <a:pt x="1055" y="2093"/>
                    <a:pt x="605" y="2189"/>
                    <a:pt x="451" y="2496"/>
                  </a:cubicBezTo>
                  <a:cubicBezTo>
                    <a:pt x="307" y="2793"/>
                    <a:pt x="518" y="3215"/>
                    <a:pt x="442" y="3540"/>
                  </a:cubicBezTo>
                  <a:cubicBezTo>
                    <a:pt x="365" y="3866"/>
                    <a:pt x="1" y="4144"/>
                    <a:pt x="1" y="4480"/>
                  </a:cubicBezTo>
                  <a:cubicBezTo>
                    <a:pt x="1" y="4815"/>
                    <a:pt x="365" y="5112"/>
                    <a:pt x="442" y="5429"/>
                  </a:cubicBezTo>
                  <a:cubicBezTo>
                    <a:pt x="509" y="5745"/>
                    <a:pt x="307" y="6176"/>
                    <a:pt x="451" y="6474"/>
                  </a:cubicBezTo>
                  <a:cubicBezTo>
                    <a:pt x="595" y="6771"/>
                    <a:pt x="1055" y="6876"/>
                    <a:pt x="1266" y="7135"/>
                  </a:cubicBezTo>
                  <a:cubicBezTo>
                    <a:pt x="1477" y="7394"/>
                    <a:pt x="1467" y="7863"/>
                    <a:pt x="1726" y="8074"/>
                  </a:cubicBezTo>
                  <a:cubicBezTo>
                    <a:pt x="1985" y="8276"/>
                    <a:pt x="2445" y="8170"/>
                    <a:pt x="2742" y="8324"/>
                  </a:cubicBezTo>
                  <a:cubicBezTo>
                    <a:pt x="3039" y="8467"/>
                    <a:pt x="3240" y="8889"/>
                    <a:pt x="3576" y="8956"/>
                  </a:cubicBezTo>
                  <a:cubicBezTo>
                    <a:pt x="3613" y="8965"/>
                    <a:pt x="3651" y="8969"/>
                    <a:pt x="3689" y="8969"/>
                  </a:cubicBezTo>
                  <a:cubicBezTo>
                    <a:pt x="3983" y="8969"/>
                    <a:pt x="4295" y="8736"/>
                    <a:pt x="4592" y="8736"/>
                  </a:cubicBezTo>
                  <a:cubicBezTo>
                    <a:pt x="4898" y="8736"/>
                    <a:pt x="5218" y="8969"/>
                    <a:pt x="5507" y="8969"/>
                  </a:cubicBezTo>
                  <a:cubicBezTo>
                    <a:pt x="5545" y="8969"/>
                    <a:pt x="5582" y="8965"/>
                    <a:pt x="5618" y="8956"/>
                  </a:cubicBezTo>
                  <a:cubicBezTo>
                    <a:pt x="5934" y="8889"/>
                    <a:pt x="6145" y="8458"/>
                    <a:pt x="6442" y="8324"/>
                  </a:cubicBezTo>
                  <a:cubicBezTo>
                    <a:pt x="6739" y="8180"/>
                    <a:pt x="7199" y="8276"/>
                    <a:pt x="7458" y="8074"/>
                  </a:cubicBezTo>
                  <a:cubicBezTo>
                    <a:pt x="7717" y="7863"/>
                    <a:pt x="7717" y="7394"/>
                    <a:pt x="7928" y="7135"/>
                  </a:cubicBezTo>
                  <a:cubicBezTo>
                    <a:pt x="8129" y="6876"/>
                    <a:pt x="8589" y="6780"/>
                    <a:pt x="8733" y="6474"/>
                  </a:cubicBezTo>
                  <a:cubicBezTo>
                    <a:pt x="8877" y="6176"/>
                    <a:pt x="8675" y="5755"/>
                    <a:pt x="8742" y="5429"/>
                  </a:cubicBezTo>
                  <a:cubicBezTo>
                    <a:pt x="8819" y="5103"/>
                    <a:pt x="9183" y="4815"/>
                    <a:pt x="9183" y="4480"/>
                  </a:cubicBezTo>
                  <a:cubicBezTo>
                    <a:pt x="9183" y="4144"/>
                    <a:pt x="8819" y="3857"/>
                    <a:pt x="8742" y="3540"/>
                  </a:cubicBezTo>
                  <a:cubicBezTo>
                    <a:pt x="8675" y="3224"/>
                    <a:pt x="8877" y="2793"/>
                    <a:pt x="8733" y="2496"/>
                  </a:cubicBezTo>
                  <a:cubicBezTo>
                    <a:pt x="8589" y="2199"/>
                    <a:pt x="8129" y="2093"/>
                    <a:pt x="7928" y="1834"/>
                  </a:cubicBezTo>
                  <a:cubicBezTo>
                    <a:pt x="7717" y="1575"/>
                    <a:pt x="7717" y="1106"/>
                    <a:pt x="7458" y="895"/>
                  </a:cubicBezTo>
                  <a:cubicBezTo>
                    <a:pt x="7353" y="818"/>
                    <a:pt x="7228" y="780"/>
                    <a:pt x="7094" y="770"/>
                  </a:cubicBezTo>
                  <a:lnTo>
                    <a:pt x="6365" y="617"/>
                  </a:lnTo>
                  <a:cubicBezTo>
                    <a:pt x="6107" y="454"/>
                    <a:pt x="5905" y="80"/>
                    <a:pt x="5608" y="23"/>
                  </a:cubicBezTo>
                  <a:cubicBezTo>
                    <a:pt x="5576" y="15"/>
                    <a:pt x="5543" y="12"/>
                    <a:pt x="5509" y="12"/>
                  </a:cubicBezTo>
                  <a:cubicBezTo>
                    <a:pt x="5229" y="12"/>
                    <a:pt x="4891" y="234"/>
                    <a:pt x="4592" y="234"/>
                  </a:cubicBezTo>
                  <a:cubicBezTo>
                    <a:pt x="4295" y="234"/>
                    <a:pt x="3975" y="0"/>
                    <a:pt x="3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6774049" y="3464226"/>
              <a:ext cx="33169" cy="28244"/>
            </a:xfrm>
            <a:custGeom>
              <a:rect b="b" l="l" r="r" t="t"/>
              <a:pathLst>
                <a:path extrusionOk="0" h="1078" w="1266">
                  <a:moveTo>
                    <a:pt x="729" y="1"/>
                  </a:moveTo>
                  <a:cubicBezTo>
                    <a:pt x="240" y="1"/>
                    <a:pt x="0" y="576"/>
                    <a:pt x="345" y="921"/>
                  </a:cubicBezTo>
                  <a:cubicBezTo>
                    <a:pt x="453" y="1029"/>
                    <a:pt x="587" y="1077"/>
                    <a:pt x="719" y="1077"/>
                  </a:cubicBezTo>
                  <a:cubicBezTo>
                    <a:pt x="996" y="1077"/>
                    <a:pt x="1265" y="863"/>
                    <a:pt x="1265" y="538"/>
                  </a:cubicBezTo>
                  <a:cubicBezTo>
                    <a:pt x="1265" y="240"/>
                    <a:pt x="1026" y="1"/>
                    <a:pt x="7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6810964" y="3355496"/>
              <a:ext cx="33169" cy="28479"/>
            </a:xfrm>
            <a:custGeom>
              <a:rect b="b" l="l" r="r" t="t"/>
              <a:pathLst>
                <a:path extrusionOk="0" h="1087" w="1266">
                  <a:moveTo>
                    <a:pt x="719" y="0"/>
                  </a:moveTo>
                  <a:cubicBezTo>
                    <a:pt x="240" y="0"/>
                    <a:pt x="0" y="585"/>
                    <a:pt x="336" y="930"/>
                  </a:cubicBezTo>
                  <a:cubicBezTo>
                    <a:pt x="447" y="1038"/>
                    <a:pt x="583" y="1087"/>
                    <a:pt x="716" y="1087"/>
                  </a:cubicBezTo>
                  <a:cubicBezTo>
                    <a:pt x="997" y="1087"/>
                    <a:pt x="1265" y="872"/>
                    <a:pt x="1265" y="547"/>
                  </a:cubicBezTo>
                  <a:cubicBezTo>
                    <a:pt x="1265" y="250"/>
                    <a:pt x="1016" y="0"/>
                    <a:pt x="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6866194" y="3511203"/>
              <a:ext cx="33195" cy="28401"/>
            </a:xfrm>
            <a:custGeom>
              <a:rect b="b" l="l" r="r" t="t"/>
              <a:pathLst>
                <a:path extrusionOk="0" h="1084" w="1267">
                  <a:moveTo>
                    <a:pt x="729" y="0"/>
                  </a:moveTo>
                  <a:cubicBezTo>
                    <a:pt x="241" y="0"/>
                    <a:pt x="1" y="585"/>
                    <a:pt x="346" y="921"/>
                  </a:cubicBezTo>
                  <a:cubicBezTo>
                    <a:pt x="456" y="1033"/>
                    <a:pt x="592" y="1084"/>
                    <a:pt x="725" y="1084"/>
                  </a:cubicBezTo>
                  <a:cubicBezTo>
                    <a:pt x="1001" y="1084"/>
                    <a:pt x="1266" y="869"/>
                    <a:pt x="1266" y="547"/>
                  </a:cubicBezTo>
                  <a:cubicBezTo>
                    <a:pt x="1266" y="240"/>
                    <a:pt x="1027" y="0"/>
                    <a:pt x="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a:off x="6762992" y="3556896"/>
              <a:ext cx="52505" cy="44828"/>
            </a:xfrm>
            <a:custGeom>
              <a:rect b="b" l="l" r="r" t="t"/>
              <a:pathLst>
                <a:path extrusionOk="0" h="1711" w="2004">
                  <a:moveTo>
                    <a:pt x="1151" y="1"/>
                  </a:moveTo>
                  <a:cubicBezTo>
                    <a:pt x="384" y="1"/>
                    <a:pt x="0" y="921"/>
                    <a:pt x="547" y="1458"/>
                  </a:cubicBezTo>
                  <a:cubicBezTo>
                    <a:pt x="721" y="1632"/>
                    <a:pt x="936" y="1710"/>
                    <a:pt x="1146" y="1710"/>
                  </a:cubicBezTo>
                  <a:cubicBezTo>
                    <a:pt x="1584" y="1710"/>
                    <a:pt x="2004" y="1372"/>
                    <a:pt x="2004" y="854"/>
                  </a:cubicBezTo>
                  <a:cubicBezTo>
                    <a:pt x="2004" y="384"/>
                    <a:pt x="1620" y="1"/>
                    <a:pt x="1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6953859" y="3377426"/>
              <a:ext cx="36680" cy="35003"/>
            </a:xfrm>
            <a:custGeom>
              <a:rect b="b" l="l" r="r" t="t"/>
              <a:pathLst>
                <a:path extrusionOk="0" h="1336" w="1400">
                  <a:moveTo>
                    <a:pt x="672" y="1"/>
                  </a:moveTo>
                  <a:cubicBezTo>
                    <a:pt x="329" y="1"/>
                    <a:pt x="0" y="267"/>
                    <a:pt x="0" y="668"/>
                  </a:cubicBezTo>
                  <a:cubicBezTo>
                    <a:pt x="0" y="1070"/>
                    <a:pt x="329" y="1336"/>
                    <a:pt x="672" y="1336"/>
                  </a:cubicBezTo>
                  <a:cubicBezTo>
                    <a:pt x="836" y="1336"/>
                    <a:pt x="1004" y="1275"/>
                    <a:pt x="1141" y="1138"/>
                  </a:cubicBezTo>
                  <a:cubicBezTo>
                    <a:pt x="1400" y="879"/>
                    <a:pt x="1400" y="457"/>
                    <a:pt x="1141" y="199"/>
                  </a:cubicBezTo>
                  <a:cubicBezTo>
                    <a:pt x="1004" y="62"/>
                    <a:pt x="836" y="1"/>
                    <a:pt x="6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6977701" y="3522259"/>
              <a:ext cx="33195" cy="28479"/>
            </a:xfrm>
            <a:custGeom>
              <a:rect b="b" l="l" r="r" t="t"/>
              <a:pathLst>
                <a:path extrusionOk="0" h="1087" w="1267">
                  <a:moveTo>
                    <a:pt x="729" y="0"/>
                  </a:moveTo>
                  <a:cubicBezTo>
                    <a:pt x="240" y="0"/>
                    <a:pt x="1" y="585"/>
                    <a:pt x="346" y="930"/>
                  </a:cubicBezTo>
                  <a:cubicBezTo>
                    <a:pt x="454" y="1038"/>
                    <a:pt x="588" y="1086"/>
                    <a:pt x="720" y="1086"/>
                  </a:cubicBezTo>
                  <a:cubicBezTo>
                    <a:pt x="997" y="1086"/>
                    <a:pt x="1266" y="871"/>
                    <a:pt x="1266" y="546"/>
                  </a:cubicBezTo>
                  <a:cubicBezTo>
                    <a:pt x="1266" y="249"/>
                    <a:pt x="1026" y="0"/>
                    <a:pt x="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6945816" y="3652473"/>
              <a:ext cx="38462" cy="36680"/>
            </a:xfrm>
            <a:custGeom>
              <a:rect b="b" l="l" r="r" t="t"/>
              <a:pathLst>
                <a:path extrusionOk="0" h="1400" w="1468">
                  <a:moveTo>
                    <a:pt x="703" y="1"/>
                  </a:moveTo>
                  <a:cubicBezTo>
                    <a:pt x="344" y="1"/>
                    <a:pt x="0" y="282"/>
                    <a:pt x="0" y="705"/>
                  </a:cubicBezTo>
                  <a:cubicBezTo>
                    <a:pt x="0" y="1120"/>
                    <a:pt x="343" y="1399"/>
                    <a:pt x="702" y="1399"/>
                  </a:cubicBezTo>
                  <a:cubicBezTo>
                    <a:pt x="872" y="1399"/>
                    <a:pt x="1047" y="1336"/>
                    <a:pt x="1189" y="1193"/>
                  </a:cubicBezTo>
                  <a:cubicBezTo>
                    <a:pt x="1467" y="925"/>
                    <a:pt x="1467" y="484"/>
                    <a:pt x="1189" y="206"/>
                  </a:cubicBezTo>
                  <a:cubicBezTo>
                    <a:pt x="1047" y="64"/>
                    <a:pt x="873" y="1"/>
                    <a:pt x="7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6810964" y="3688996"/>
              <a:ext cx="33169" cy="28479"/>
            </a:xfrm>
            <a:custGeom>
              <a:rect b="b" l="l" r="r" t="t"/>
              <a:pathLst>
                <a:path extrusionOk="0" h="1087" w="1266">
                  <a:moveTo>
                    <a:pt x="719" y="1"/>
                  </a:moveTo>
                  <a:cubicBezTo>
                    <a:pt x="240" y="1"/>
                    <a:pt x="0" y="585"/>
                    <a:pt x="336" y="931"/>
                  </a:cubicBezTo>
                  <a:cubicBezTo>
                    <a:pt x="447" y="1039"/>
                    <a:pt x="583" y="1087"/>
                    <a:pt x="716" y="1087"/>
                  </a:cubicBezTo>
                  <a:cubicBezTo>
                    <a:pt x="997" y="1087"/>
                    <a:pt x="1265" y="872"/>
                    <a:pt x="1265" y="547"/>
                  </a:cubicBezTo>
                  <a:cubicBezTo>
                    <a:pt x="1265" y="250"/>
                    <a:pt x="1016" y="1"/>
                    <a:pt x="7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6697702" y="3640212"/>
              <a:ext cx="29894" cy="28479"/>
            </a:xfrm>
            <a:custGeom>
              <a:rect b="b" l="l" r="r" t="t"/>
              <a:pathLst>
                <a:path extrusionOk="0" h="1087" w="1141">
                  <a:moveTo>
                    <a:pt x="550" y="0"/>
                  </a:moveTo>
                  <a:cubicBezTo>
                    <a:pt x="269" y="0"/>
                    <a:pt x="0" y="215"/>
                    <a:pt x="0" y="540"/>
                  </a:cubicBezTo>
                  <a:cubicBezTo>
                    <a:pt x="0" y="870"/>
                    <a:pt x="266" y="1086"/>
                    <a:pt x="545" y="1086"/>
                  </a:cubicBezTo>
                  <a:cubicBezTo>
                    <a:pt x="680" y="1086"/>
                    <a:pt x="818" y="1036"/>
                    <a:pt x="930" y="923"/>
                  </a:cubicBezTo>
                  <a:cubicBezTo>
                    <a:pt x="1141" y="713"/>
                    <a:pt x="1141" y="367"/>
                    <a:pt x="930" y="157"/>
                  </a:cubicBezTo>
                  <a:cubicBezTo>
                    <a:pt x="819" y="49"/>
                    <a:pt x="683" y="0"/>
                    <a:pt x="5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6644201" y="3522259"/>
              <a:ext cx="33169" cy="28479"/>
            </a:xfrm>
            <a:custGeom>
              <a:rect b="b" l="l" r="r" t="t"/>
              <a:pathLst>
                <a:path extrusionOk="0" h="1087" w="1266">
                  <a:moveTo>
                    <a:pt x="719" y="0"/>
                  </a:moveTo>
                  <a:cubicBezTo>
                    <a:pt x="240" y="0"/>
                    <a:pt x="0" y="585"/>
                    <a:pt x="336" y="930"/>
                  </a:cubicBezTo>
                  <a:cubicBezTo>
                    <a:pt x="447" y="1038"/>
                    <a:pt x="583" y="1086"/>
                    <a:pt x="716" y="1086"/>
                  </a:cubicBezTo>
                  <a:cubicBezTo>
                    <a:pt x="997" y="1086"/>
                    <a:pt x="1266" y="871"/>
                    <a:pt x="1266" y="546"/>
                  </a:cubicBezTo>
                  <a:cubicBezTo>
                    <a:pt x="1266" y="249"/>
                    <a:pt x="1016" y="0"/>
                    <a:pt x="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6676349" y="3383242"/>
              <a:ext cx="39457" cy="37754"/>
            </a:xfrm>
            <a:custGeom>
              <a:rect b="b" l="l" r="r" t="t"/>
              <a:pathLst>
                <a:path extrusionOk="0" h="1441" w="1506">
                  <a:moveTo>
                    <a:pt x="731" y="1"/>
                  </a:moveTo>
                  <a:cubicBezTo>
                    <a:pt x="359" y="1"/>
                    <a:pt x="0" y="290"/>
                    <a:pt x="0" y="724"/>
                  </a:cubicBezTo>
                  <a:cubicBezTo>
                    <a:pt x="0" y="1156"/>
                    <a:pt x="356" y="1441"/>
                    <a:pt x="726" y="1441"/>
                  </a:cubicBezTo>
                  <a:cubicBezTo>
                    <a:pt x="906" y="1441"/>
                    <a:pt x="1089" y="1373"/>
                    <a:pt x="1237" y="1223"/>
                  </a:cubicBezTo>
                  <a:cubicBezTo>
                    <a:pt x="1505" y="945"/>
                    <a:pt x="1505" y="494"/>
                    <a:pt x="1237" y="216"/>
                  </a:cubicBezTo>
                  <a:cubicBezTo>
                    <a:pt x="1091" y="67"/>
                    <a:pt x="910"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45"/>
          <p:cNvGrpSpPr/>
          <p:nvPr/>
        </p:nvGrpSpPr>
        <p:grpSpPr>
          <a:xfrm>
            <a:off x="5792693" y="1364742"/>
            <a:ext cx="365176" cy="271013"/>
            <a:chOff x="7955145" y="2019192"/>
            <a:chExt cx="365176" cy="271013"/>
          </a:xfrm>
        </p:grpSpPr>
        <p:sp>
          <p:nvSpPr>
            <p:cNvPr id="578" name="Google Shape;578;p45"/>
            <p:cNvSpPr/>
            <p:nvPr/>
          </p:nvSpPr>
          <p:spPr>
            <a:xfrm>
              <a:off x="7977729" y="2019192"/>
              <a:ext cx="320243" cy="271013"/>
            </a:xfrm>
            <a:custGeom>
              <a:rect b="b" l="l" r="r" t="t"/>
              <a:pathLst>
                <a:path extrusionOk="0" h="10344" w="12223">
                  <a:moveTo>
                    <a:pt x="8676" y="1"/>
                  </a:moveTo>
                  <a:cubicBezTo>
                    <a:pt x="7707" y="1"/>
                    <a:pt x="6778" y="394"/>
                    <a:pt x="6107" y="1103"/>
                  </a:cubicBezTo>
                  <a:cubicBezTo>
                    <a:pt x="5428" y="385"/>
                    <a:pt x="4496" y="5"/>
                    <a:pt x="3546" y="5"/>
                  </a:cubicBezTo>
                  <a:cubicBezTo>
                    <a:pt x="3101" y="5"/>
                    <a:pt x="2653" y="88"/>
                    <a:pt x="2225" y="260"/>
                  </a:cubicBezTo>
                  <a:cubicBezTo>
                    <a:pt x="883" y="796"/>
                    <a:pt x="1" y="2100"/>
                    <a:pt x="1" y="3547"/>
                  </a:cubicBezTo>
                  <a:cubicBezTo>
                    <a:pt x="1" y="5541"/>
                    <a:pt x="1372" y="6921"/>
                    <a:pt x="2570" y="7909"/>
                  </a:cubicBezTo>
                  <a:cubicBezTo>
                    <a:pt x="3087" y="8330"/>
                    <a:pt x="3624" y="8733"/>
                    <a:pt x="4180" y="9097"/>
                  </a:cubicBezTo>
                  <a:lnTo>
                    <a:pt x="6107" y="10343"/>
                  </a:lnTo>
                  <a:lnTo>
                    <a:pt x="8033" y="9097"/>
                  </a:lnTo>
                  <a:cubicBezTo>
                    <a:pt x="8589" y="8733"/>
                    <a:pt x="9126" y="8340"/>
                    <a:pt x="9644" y="7909"/>
                  </a:cubicBezTo>
                  <a:cubicBezTo>
                    <a:pt x="10842" y="6931"/>
                    <a:pt x="12222" y="5531"/>
                    <a:pt x="12222" y="3547"/>
                  </a:cubicBezTo>
                  <a:cubicBezTo>
                    <a:pt x="12222" y="1889"/>
                    <a:pt x="11072" y="451"/>
                    <a:pt x="9452" y="87"/>
                  </a:cubicBezTo>
                  <a:cubicBezTo>
                    <a:pt x="9193" y="30"/>
                    <a:pt x="8934" y="1"/>
                    <a:pt x="8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8182377" y="2136437"/>
              <a:ext cx="95735" cy="76163"/>
            </a:xfrm>
            <a:custGeom>
              <a:rect b="b" l="l" r="r" t="t"/>
              <a:pathLst>
                <a:path extrusionOk="0" h="2907" w="3654">
                  <a:moveTo>
                    <a:pt x="2082" y="1"/>
                  </a:moveTo>
                  <a:cubicBezTo>
                    <a:pt x="2076" y="1"/>
                    <a:pt x="2069" y="1"/>
                    <a:pt x="2063" y="2"/>
                  </a:cubicBezTo>
                  <a:cubicBezTo>
                    <a:pt x="1977" y="2"/>
                    <a:pt x="1909" y="60"/>
                    <a:pt x="1881" y="136"/>
                  </a:cubicBezTo>
                  <a:lnTo>
                    <a:pt x="1238" y="2140"/>
                  </a:lnTo>
                  <a:lnTo>
                    <a:pt x="443" y="318"/>
                  </a:lnTo>
                  <a:cubicBezTo>
                    <a:pt x="406" y="231"/>
                    <a:pt x="336" y="194"/>
                    <a:pt x="265" y="194"/>
                  </a:cubicBezTo>
                  <a:cubicBezTo>
                    <a:pt x="134" y="194"/>
                    <a:pt x="1" y="320"/>
                    <a:pt x="69" y="481"/>
                  </a:cubicBezTo>
                  <a:lnTo>
                    <a:pt x="1085" y="2791"/>
                  </a:lnTo>
                  <a:cubicBezTo>
                    <a:pt x="1114" y="2859"/>
                    <a:pt x="1191" y="2906"/>
                    <a:pt x="1267" y="2906"/>
                  </a:cubicBezTo>
                  <a:lnTo>
                    <a:pt x="1277" y="2906"/>
                  </a:lnTo>
                  <a:cubicBezTo>
                    <a:pt x="1363" y="2906"/>
                    <a:pt x="1440" y="2849"/>
                    <a:pt x="1459" y="2772"/>
                  </a:cubicBezTo>
                  <a:lnTo>
                    <a:pt x="2120" y="731"/>
                  </a:lnTo>
                  <a:lnTo>
                    <a:pt x="2657" y="1814"/>
                  </a:lnTo>
                  <a:cubicBezTo>
                    <a:pt x="2686" y="1881"/>
                    <a:pt x="2753" y="1929"/>
                    <a:pt x="2830" y="1929"/>
                  </a:cubicBezTo>
                  <a:lnTo>
                    <a:pt x="3366" y="1929"/>
                  </a:lnTo>
                  <a:cubicBezTo>
                    <a:pt x="3462" y="1795"/>
                    <a:pt x="3558" y="1660"/>
                    <a:pt x="3654" y="1517"/>
                  </a:cubicBezTo>
                  <a:lnTo>
                    <a:pt x="2954" y="1517"/>
                  </a:lnTo>
                  <a:lnTo>
                    <a:pt x="2254" y="108"/>
                  </a:lnTo>
                  <a:cubicBezTo>
                    <a:pt x="2219" y="46"/>
                    <a:pt x="2152" y="1"/>
                    <a:pt x="2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a:off x="7997327" y="2098866"/>
              <a:ext cx="191601" cy="125026"/>
            </a:xfrm>
            <a:custGeom>
              <a:rect b="b" l="l" r="r" t="t"/>
              <a:pathLst>
                <a:path extrusionOk="0" h="4772" w="7313">
                  <a:moveTo>
                    <a:pt x="6600" y="1"/>
                  </a:moveTo>
                  <a:cubicBezTo>
                    <a:pt x="6523" y="1"/>
                    <a:pt x="6447" y="41"/>
                    <a:pt x="6413" y="123"/>
                  </a:cubicBezTo>
                  <a:lnTo>
                    <a:pt x="5464" y="2471"/>
                  </a:lnTo>
                  <a:lnTo>
                    <a:pt x="4659" y="1129"/>
                  </a:lnTo>
                  <a:cubicBezTo>
                    <a:pt x="4621" y="1062"/>
                    <a:pt x="4555" y="1029"/>
                    <a:pt x="4489" y="1029"/>
                  </a:cubicBezTo>
                  <a:cubicBezTo>
                    <a:pt x="4405" y="1029"/>
                    <a:pt x="4322" y="1081"/>
                    <a:pt x="4295" y="1177"/>
                  </a:cubicBezTo>
                  <a:lnTo>
                    <a:pt x="3480" y="3909"/>
                  </a:lnTo>
                  <a:lnTo>
                    <a:pt x="2445" y="861"/>
                  </a:lnTo>
                  <a:cubicBezTo>
                    <a:pt x="2416" y="784"/>
                    <a:pt x="2349" y="736"/>
                    <a:pt x="2272" y="727"/>
                  </a:cubicBezTo>
                  <a:cubicBezTo>
                    <a:pt x="2186" y="727"/>
                    <a:pt x="2109" y="775"/>
                    <a:pt x="2071" y="851"/>
                  </a:cubicBezTo>
                  <a:lnTo>
                    <a:pt x="1045" y="2951"/>
                  </a:lnTo>
                  <a:lnTo>
                    <a:pt x="0" y="2951"/>
                  </a:lnTo>
                  <a:cubicBezTo>
                    <a:pt x="96" y="3094"/>
                    <a:pt x="192" y="3229"/>
                    <a:pt x="298" y="3363"/>
                  </a:cubicBezTo>
                  <a:lnTo>
                    <a:pt x="1170" y="3363"/>
                  </a:lnTo>
                  <a:cubicBezTo>
                    <a:pt x="1256" y="3353"/>
                    <a:pt x="1323" y="3315"/>
                    <a:pt x="1352" y="3238"/>
                  </a:cubicBezTo>
                  <a:lnTo>
                    <a:pt x="2224" y="1465"/>
                  </a:lnTo>
                  <a:lnTo>
                    <a:pt x="3298" y="4638"/>
                  </a:lnTo>
                  <a:cubicBezTo>
                    <a:pt x="3327" y="4714"/>
                    <a:pt x="3403" y="4772"/>
                    <a:pt x="3490" y="4772"/>
                  </a:cubicBezTo>
                  <a:cubicBezTo>
                    <a:pt x="3576" y="4772"/>
                    <a:pt x="3653" y="4714"/>
                    <a:pt x="3681" y="4628"/>
                  </a:cubicBezTo>
                  <a:lnTo>
                    <a:pt x="4534" y="1733"/>
                  </a:lnTo>
                  <a:lnTo>
                    <a:pt x="5301" y="3027"/>
                  </a:lnTo>
                  <a:cubicBezTo>
                    <a:pt x="5341" y="3094"/>
                    <a:pt x="5409" y="3126"/>
                    <a:pt x="5476" y="3126"/>
                  </a:cubicBezTo>
                  <a:cubicBezTo>
                    <a:pt x="5553" y="3126"/>
                    <a:pt x="5630" y="3085"/>
                    <a:pt x="5665" y="3008"/>
                  </a:cubicBezTo>
                  <a:lnTo>
                    <a:pt x="6595" y="727"/>
                  </a:lnTo>
                  <a:lnTo>
                    <a:pt x="6864" y="1359"/>
                  </a:lnTo>
                  <a:cubicBezTo>
                    <a:pt x="6904" y="1447"/>
                    <a:pt x="6976" y="1484"/>
                    <a:pt x="7048" y="1484"/>
                  </a:cubicBezTo>
                  <a:cubicBezTo>
                    <a:pt x="7181" y="1484"/>
                    <a:pt x="7312" y="1358"/>
                    <a:pt x="7237" y="1196"/>
                  </a:cubicBezTo>
                  <a:lnTo>
                    <a:pt x="6787" y="123"/>
                  </a:lnTo>
                  <a:cubicBezTo>
                    <a:pt x="6753" y="41"/>
                    <a:pt x="6677" y="1"/>
                    <a:pt x="66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8182220" y="2122917"/>
              <a:ext cx="138100" cy="76373"/>
            </a:xfrm>
            <a:custGeom>
              <a:rect b="b" l="l" r="r" t="t"/>
              <a:pathLst>
                <a:path extrusionOk="0" h="2915" w="5271">
                  <a:moveTo>
                    <a:pt x="2059" y="1"/>
                  </a:moveTo>
                  <a:cubicBezTo>
                    <a:pt x="1983" y="10"/>
                    <a:pt x="1915" y="68"/>
                    <a:pt x="1887" y="144"/>
                  </a:cubicBezTo>
                  <a:lnTo>
                    <a:pt x="1244" y="2138"/>
                  </a:lnTo>
                  <a:lnTo>
                    <a:pt x="449" y="326"/>
                  </a:lnTo>
                  <a:cubicBezTo>
                    <a:pt x="408" y="239"/>
                    <a:pt x="336" y="202"/>
                    <a:pt x="264" y="202"/>
                  </a:cubicBezTo>
                  <a:cubicBezTo>
                    <a:pt x="132" y="202"/>
                    <a:pt x="0" y="328"/>
                    <a:pt x="75" y="489"/>
                  </a:cubicBezTo>
                  <a:lnTo>
                    <a:pt x="1081" y="2799"/>
                  </a:lnTo>
                  <a:cubicBezTo>
                    <a:pt x="1120" y="2867"/>
                    <a:pt x="1187" y="2914"/>
                    <a:pt x="1273" y="2914"/>
                  </a:cubicBezTo>
                  <a:lnTo>
                    <a:pt x="1283" y="2914"/>
                  </a:lnTo>
                  <a:cubicBezTo>
                    <a:pt x="1359" y="2905"/>
                    <a:pt x="1436" y="2847"/>
                    <a:pt x="1465" y="2771"/>
                  </a:cubicBezTo>
                  <a:lnTo>
                    <a:pt x="2117" y="739"/>
                  </a:lnTo>
                  <a:lnTo>
                    <a:pt x="2653" y="1812"/>
                  </a:lnTo>
                  <a:cubicBezTo>
                    <a:pt x="2682" y="1879"/>
                    <a:pt x="2759" y="1927"/>
                    <a:pt x="2836" y="1927"/>
                  </a:cubicBezTo>
                  <a:lnTo>
                    <a:pt x="5002" y="1927"/>
                  </a:lnTo>
                  <a:cubicBezTo>
                    <a:pt x="5270" y="1927"/>
                    <a:pt x="5270" y="1525"/>
                    <a:pt x="5002" y="1525"/>
                  </a:cubicBezTo>
                  <a:lnTo>
                    <a:pt x="2960" y="1525"/>
                  </a:lnTo>
                  <a:lnTo>
                    <a:pt x="2260" y="116"/>
                  </a:lnTo>
                  <a:cubicBezTo>
                    <a:pt x="2222" y="39"/>
                    <a:pt x="2145" y="1"/>
                    <a:pt x="2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7955145" y="2085504"/>
              <a:ext cx="234123" cy="125341"/>
            </a:xfrm>
            <a:custGeom>
              <a:rect b="b" l="l" r="r" t="t"/>
              <a:pathLst>
                <a:path extrusionOk="0" h="4784" w="8936">
                  <a:moveTo>
                    <a:pt x="8205" y="0"/>
                  </a:moveTo>
                  <a:cubicBezTo>
                    <a:pt x="8129" y="0"/>
                    <a:pt x="8052" y="48"/>
                    <a:pt x="8023" y="125"/>
                  </a:cubicBezTo>
                  <a:lnTo>
                    <a:pt x="7074" y="2483"/>
                  </a:lnTo>
                  <a:lnTo>
                    <a:pt x="6279" y="1131"/>
                  </a:lnTo>
                  <a:cubicBezTo>
                    <a:pt x="6244" y="1071"/>
                    <a:pt x="6171" y="1034"/>
                    <a:pt x="6101" y="1034"/>
                  </a:cubicBezTo>
                  <a:cubicBezTo>
                    <a:pt x="6093" y="1034"/>
                    <a:pt x="6085" y="1035"/>
                    <a:pt x="6077" y="1036"/>
                  </a:cubicBezTo>
                  <a:cubicBezTo>
                    <a:pt x="6001" y="1045"/>
                    <a:pt x="5934" y="1103"/>
                    <a:pt x="5905" y="1179"/>
                  </a:cubicBezTo>
                  <a:lnTo>
                    <a:pt x="5100" y="3911"/>
                  </a:lnTo>
                  <a:lnTo>
                    <a:pt x="4064" y="863"/>
                  </a:lnTo>
                  <a:cubicBezTo>
                    <a:pt x="4036" y="786"/>
                    <a:pt x="3969" y="738"/>
                    <a:pt x="3882" y="729"/>
                  </a:cubicBezTo>
                  <a:cubicBezTo>
                    <a:pt x="3806" y="729"/>
                    <a:pt x="3729" y="777"/>
                    <a:pt x="3691" y="853"/>
                  </a:cubicBezTo>
                  <a:lnTo>
                    <a:pt x="2665" y="2953"/>
                  </a:lnTo>
                  <a:lnTo>
                    <a:pt x="269" y="2953"/>
                  </a:lnTo>
                  <a:cubicBezTo>
                    <a:pt x="0" y="2953"/>
                    <a:pt x="0" y="3355"/>
                    <a:pt x="269" y="3355"/>
                  </a:cubicBezTo>
                  <a:lnTo>
                    <a:pt x="2790" y="3355"/>
                  </a:lnTo>
                  <a:cubicBezTo>
                    <a:pt x="2866" y="3355"/>
                    <a:pt x="2943" y="3307"/>
                    <a:pt x="2972" y="3240"/>
                  </a:cubicBezTo>
                  <a:lnTo>
                    <a:pt x="3844" y="1457"/>
                  </a:lnTo>
                  <a:lnTo>
                    <a:pt x="4917" y="4640"/>
                  </a:lnTo>
                  <a:cubicBezTo>
                    <a:pt x="4946" y="4716"/>
                    <a:pt x="5023" y="4774"/>
                    <a:pt x="5109" y="4774"/>
                  </a:cubicBezTo>
                  <a:cubicBezTo>
                    <a:pt x="5109" y="4774"/>
                    <a:pt x="5109" y="4783"/>
                    <a:pt x="5109" y="4783"/>
                  </a:cubicBezTo>
                  <a:cubicBezTo>
                    <a:pt x="5205" y="4774"/>
                    <a:pt x="5282" y="4716"/>
                    <a:pt x="5301" y="4640"/>
                  </a:cubicBezTo>
                  <a:lnTo>
                    <a:pt x="6154" y="1726"/>
                  </a:lnTo>
                  <a:lnTo>
                    <a:pt x="6930" y="3020"/>
                  </a:lnTo>
                  <a:cubicBezTo>
                    <a:pt x="6969" y="3087"/>
                    <a:pt x="7045" y="3125"/>
                    <a:pt x="7113" y="3125"/>
                  </a:cubicBezTo>
                  <a:cubicBezTo>
                    <a:pt x="7189" y="3116"/>
                    <a:pt x="7256" y="3068"/>
                    <a:pt x="7285" y="3000"/>
                  </a:cubicBezTo>
                  <a:lnTo>
                    <a:pt x="8215" y="729"/>
                  </a:lnTo>
                  <a:lnTo>
                    <a:pt x="8493" y="1352"/>
                  </a:lnTo>
                  <a:cubicBezTo>
                    <a:pt x="8530" y="1439"/>
                    <a:pt x="8600" y="1476"/>
                    <a:pt x="8671" y="1476"/>
                  </a:cubicBezTo>
                  <a:cubicBezTo>
                    <a:pt x="8802" y="1476"/>
                    <a:pt x="8935" y="1351"/>
                    <a:pt x="8867" y="1189"/>
                  </a:cubicBezTo>
                  <a:lnTo>
                    <a:pt x="8397" y="125"/>
                  </a:lnTo>
                  <a:cubicBezTo>
                    <a:pt x="8368" y="48"/>
                    <a:pt x="8292" y="0"/>
                    <a:pt x="8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45"/>
          <p:cNvGrpSpPr/>
          <p:nvPr/>
        </p:nvGrpSpPr>
        <p:grpSpPr>
          <a:xfrm>
            <a:off x="2990517" y="1319122"/>
            <a:ext cx="371123" cy="362267"/>
            <a:chOff x="5273444" y="2891285"/>
            <a:chExt cx="371123" cy="362267"/>
          </a:xfrm>
        </p:grpSpPr>
        <p:sp>
          <p:nvSpPr>
            <p:cNvPr id="584" name="Google Shape;584;p45"/>
            <p:cNvSpPr/>
            <p:nvPr/>
          </p:nvSpPr>
          <p:spPr>
            <a:xfrm>
              <a:off x="5301373" y="2914996"/>
              <a:ext cx="315186" cy="314452"/>
            </a:xfrm>
            <a:custGeom>
              <a:rect b="b" l="l" r="r" t="t"/>
              <a:pathLst>
                <a:path extrusionOk="0" h="12002" w="12030">
                  <a:moveTo>
                    <a:pt x="6161" y="1"/>
                  </a:moveTo>
                  <a:cubicBezTo>
                    <a:pt x="5782" y="1"/>
                    <a:pt x="5441" y="423"/>
                    <a:pt x="5071" y="480"/>
                  </a:cubicBezTo>
                  <a:cubicBezTo>
                    <a:pt x="5030" y="487"/>
                    <a:pt x="4988" y="490"/>
                    <a:pt x="4945" y="490"/>
                  </a:cubicBezTo>
                  <a:cubicBezTo>
                    <a:pt x="4666" y="490"/>
                    <a:pt x="4355" y="358"/>
                    <a:pt x="4081" y="358"/>
                  </a:cubicBezTo>
                  <a:cubicBezTo>
                    <a:pt x="4005" y="358"/>
                    <a:pt x="3932" y="368"/>
                    <a:pt x="3863" y="394"/>
                  </a:cubicBezTo>
                  <a:cubicBezTo>
                    <a:pt x="3499" y="528"/>
                    <a:pt x="3346" y="1065"/>
                    <a:pt x="3020" y="1266"/>
                  </a:cubicBezTo>
                  <a:cubicBezTo>
                    <a:pt x="2703" y="1467"/>
                    <a:pt x="2147" y="1391"/>
                    <a:pt x="1879" y="1649"/>
                  </a:cubicBezTo>
                  <a:cubicBezTo>
                    <a:pt x="1611" y="1908"/>
                    <a:pt x="1659" y="2464"/>
                    <a:pt x="1438" y="2771"/>
                  </a:cubicBezTo>
                  <a:cubicBezTo>
                    <a:pt x="1227" y="3068"/>
                    <a:pt x="690" y="3202"/>
                    <a:pt x="528" y="3557"/>
                  </a:cubicBezTo>
                  <a:cubicBezTo>
                    <a:pt x="374" y="3912"/>
                    <a:pt x="643" y="4391"/>
                    <a:pt x="556" y="4765"/>
                  </a:cubicBezTo>
                  <a:cubicBezTo>
                    <a:pt x="470" y="5138"/>
                    <a:pt x="20" y="5455"/>
                    <a:pt x="10" y="5838"/>
                  </a:cubicBezTo>
                  <a:cubicBezTo>
                    <a:pt x="0" y="6231"/>
                    <a:pt x="432" y="6567"/>
                    <a:pt x="499" y="6950"/>
                  </a:cubicBezTo>
                  <a:cubicBezTo>
                    <a:pt x="566" y="7324"/>
                    <a:pt x="278" y="7794"/>
                    <a:pt x="413" y="8148"/>
                  </a:cubicBezTo>
                  <a:cubicBezTo>
                    <a:pt x="547" y="8512"/>
                    <a:pt x="1083" y="8675"/>
                    <a:pt x="1285" y="8992"/>
                  </a:cubicBezTo>
                  <a:cubicBezTo>
                    <a:pt x="1486" y="9308"/>
                    <a:pt x="1400" y="9864"/>
                    <a:pt x="1659" y="10132"/>
                  </a:cubicBezTo>
                  <a:cubicBezTo>
                    <a:pt x="1917" y="10410"/>
                    <a:pt x="2483" y="10353"/>
                    <a:pt x="2790" y="10573"/>
                  </a:cubicBezTo>
                  <a:cubicBezTo>
                    <a:pt x="3087" y="10794"/>
                    <a:pt x="3221" y="11331"/>
                    <a:pt x="3576" y="11484"/>
                  </a:cubicBezTo>
                  <a:cubicBezTo>
                    <a:pt x="3662" y="11523"/>
                    <a:pt x="3755" y="11538"/>
                    <a:pt x="3852" y="11538"/>
                  </a:cubicBezTo>
                  <a:cubicBezTo>
                    <a:pt x="4098" y="11538"/>
                    <a:pt x="4370" y="11447"/>
                    <a:pt x="4615" y="11447"/>
                  </a:cubicBezTo>
                  <a:cubicBezTo>
                    <a:pt x="4673" y="11447"/>
                    <a:pt x="4729" y="11452"/>
                    <a:pt x="4783" y="11465"/>
                  </a:cubicBezTo>
                  <a:cubicBezTo>
                    <a:pt x="5157" y="11551"/>
                    <a:pt x="5474" y="11992"/>
                    <a:pt x="5857" y="12002"/>
                  </a:cubicBezTo>
                  <a:cubicBezTo>
                    <a:pt x="5861" y="12002"/>
                    <a:pt x="5865" y="12002"/>
                    <a:pt x="5870" y="12002"/>
                  </a:cubicBezTo>
                  <a:cubicBezTo>
                    <a:pt x="6248" y="12002"/>
                    <a:pt x="6590" y="11579"/>
                    <a:pt x="6959" y="11513"/>
                  </a:cubicBezTo>
                  <a:cubicBezTo>
                    <a:pt x="6995" y="11507"/>
                    <a:pt x="7031" y="11505"/>
                    <a:pt x="7068" y="11505"/>
                  </a:cubicBezTo>
                  <a:cubicBezTo>
                    <a:pt x="7348" y="11505"/>
                    <a:pt x="7661" y="11640"/>
                    <a:pt x="7937" y="11640"/>
                  </a:cubicBezTo>
                  <a:cubicBezTo>
                    <a:pt x="8017" y="11640"/>
                    <a:pt x="8095" y="11628"/>
                    <a:pt x="8167" y="11599"/>
                  </a:cubicBezTo>
                  <a:cubicBezTo>
                    <a:pt x="8531" y="11465"/>
                    <a:pt x="8685" y="10938"/>
                    <a:pt x="9011" y="10736"/>
                  </a:cubicBezTo>
                  <a:cubicBezTo>
                    <a:pt x="9327" y="10535"/>
                    <a:pt x="9883" y="10612"/>
                    <a:pt x="10151" y="10353"/>
                  </a:cubicBezTo>
                  <a:cubicBezTo>
                    <a:pt x="10420" y="10094"/>
                    <a:pt x="10372" y="9529"/>
                    <a:pt x="10592" y="9231"/>
                  </a:cubicBezTo>
                  <a:cubicBezTo>
                    <a:pt x="10803" y="8925"/>
                    <a:pt x="11340" y="8800"/>
                    <a:pt x="11503" y="8445"/>
                  </a:cubicBezTo>
                  <a:cubicBezTo>
                    <a:pt x="11656" y="8091"/>
                    <a:pt x="11388" y="7611"/>
                    <a:pt x="11474" y="7238"/>
                  </a:cubicBezTo>
                  <a:cubicBezTo>
                    <a:pt x="11560" y="6864"/>
                    <a:pt x="12011" y="6547"/>
                    <a:pt x="12020" y="6154"/>
                  </a:cubicBezTo>
                  <a:cubicBezTo>
                    <a:pt x="12030" y="5771"/>
                    <a:pt x="11599" y="5426"/>
                    <a:pt x="11532" y="5052"/>
                  </a:cubicBezTo>
                  <a:cubicBezTo>
                    <a:pt x="11464" y="4678"/>
                    <a:pt x="11752" y="4209"/>
                    <a:pt x="11618" y="3844"/>
                  </a:cubicBezTo>
                  <a:cubicBezTo>
                    <a:pt x="11484" y="3490"/>
                    <a:pt x="10947" y="3327"/>
                    <a:pt x="10746" y="3010"/>
                  </a:cubicBezTo>
                  <a:cubicBezTo>
                    <a:pt x="10544" y="2685"/>
                    <a:pt x="10631" y="2138"/>
                    <a:pt x="10372" y="1860"/>
                  </a:cubicBezTo>
                  <a:cubicBezTo>
                    <a:pt x="10113" y="1592"/>
                    <a:pt x="9547" y="1640"/>
                    <a:pt x="9241" y="1429"/>
                  </a:cubicBezTo>
                  <a:cubicBezTo>
                    <a:pt x="8944" y="1208"/>
                    <a:pt x="8809" y="672"/>
                    <a:pt x="8455" y="518"/>
                  </a:cubicBezTo>
                  <a:cubicBezTo>
                    <a:pt x="8369" y="479"/>
                    <a:pt x="8275" y="465"/>
                    <a:pt x="8178" y="465"/>
                  </a:cubicBezTo>
                  <a:cubicBezTo>
                    <a:pt x="7932" y="465"/>
                    <a:pt x="7660" y="555"/>
                    <a:pt x="7415" y="555"/>
                  </a:cubicBezTo>
                  <a:cubicBezTo>
                    <a:pt x="7357" y="555"/>
                    <a:pt x="7301" y="550"/>
                    <a:pt x="7247" y="537"/>
                  </a:cubicBezTo>
                  <a:cubicBezTo>
                    <a:pt x="6873" y="451"/>
                    <a:pt x="6557" y="1"/>
                    <a:pt x="6173" y="1"/>
                  </a:cubicBezTo>
                  <a:cubicBezTo>
                    <a:pt x="6169" y="1"/>
                    <a:pt x="6165" y="1"/>
                    <a:pt x="6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5430539" y="3027210"/>
              <a:ext cx="131786" cy="142318"/>
            </a:xfrm>
            <a:custGeom>
              <a:rect b="b" l="l" r="r" t="t"/>
              <a:pathLst>
                <a:path extrusionOk="0" h="5432" w="5030">
                  <a:moveTo>
                    <a:pt x="3592" y="0"/>
                  </a:moveTo>
                  <a:cubicBezTo>
                    <a:pt x="3355" y="0"/>
                    <a:pt x="3140" y="118"/>
                    <a:pt x="3084" y="376"/>
                  </a:cubicBezTo>
                  <a:cubicBezTo>
                    <a:pt x="2748" y="1910"/>
                    <a:pt x="1972" y="2840"/>
                    <a:pt x="841" y="4019"/>
                  </a:cubicBezTo>
                  <a:cubicBezTo>
                    <a:pt x="1" y="4893"/>
                    <a:pt x="539" y="5432"/>
                    <a:pt x="1462" y="5432"/>
                  </a:cubicBezTo>
                  <a:cubicBezTo>
                    <a:pt x="2330" y="5432"/>
                    <a:pt x="3538" y="4956"/>
                    <a:pt x="4263" y="3836"/>
                  </a:cubicBezTo>
                  <a:cubicBezTo>
                    <a:pt x="5030" y="2657"/>
                    <a:pt x="4589" y="1306"/>
                    <a:pt x="4311" y="482"/>
                  </a:cubicBezTo>
                  <a:cubicBezTo>
                    <a:pt x="4205" y="176"/>
                    <a:pt x="3882" y="0"/>
                    <a:pt x="3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5441752" y="3027761"/>
              <a:ext cx="120572" cy="141585"/>
            </a:xfrm>
            <a:custGeom>
              <a:rect b="b" l="l" r="r" t="t"/>
              <a:pathLst>
                <a:path extrusionOk="0" h="5404" w="4602">
                  <a:moveTo>
                    <a:pt x="3365" y="1"/>
                  </a:moveTo>
                  <a:lnTo>
                    <a:pt x="3365" y="1"/>
                  </a:lnTo>
                  <a:cubicBezTo>
                    <a:pt x="3643" y="834"/>
                    <a:pt x="4026" y="2119"/>
                    <a:pt x="3288" y="3260"/>
                  </a:cubicBezTo>
                  <a:cubicBezTo>
                    <a:pt x="2569" y="4375"/>
                    <a:pt x="1366" y="4857"/>
                    <a:pt x="499" y="4857"/>
                  </a:cubicBezTo>
                  <a:cubicBezTo>
                    <a:pt x="315" y="4857"/>
                    <a:pt x="146" y="4835"/>
                    <a:pt x="1" y="4793"/>
                  </a:cubicBezTo>
                  <a:lnTo>
                    <a:pt x="1" y="4793"/>
                  </a:lnTo>
                  <a:cubicBezTo>
                    <a:pt x="16" y="5182"/>
                    <a:pt x="450" y="5404"/>
                    <a:pt x="1041" y="5404"/>
                  </a:cubicBezTo>
                  <a:cubicBezTo>
                    <a:pt x="1907" y="5404"/>
                    <a:pt x="3111" y="4928"/>
                    <a:pt x="3835" y="3806"/>
                  </a:cubicBezTo>
                  <a:cubicBezTo>
                    <a:pt x="4602" y="2627"/>
                    <a:pt x="4161" y="1285"/>
                    <a:pt x="3883" y="451"/>
                  </a:cubicBezTo>
                  <a:cubicBezTo>
                    <a:pt x="3796" y="231"/>
                    <a:pt x="3605" y="58"/>
                    <a:pt x="33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5382986" y="2999779"/>
              <a:ext cx="69640" cy="69587"/>
            </a:xfrm>
            <a:custGeom>
              <a:rect b="b" l="l" r="r" t="t"/>
              <a:pathLst>
                <a:path extrusionOk="0" h="2656" w="2658">
                  <a:moveTo>
                    <a:pt x="1473" y="1"/>
                  </a:moveTo>
                  <a:cubicBezTo>
                    <a:pt x="1003" y="1"/>
                    <a:pt x="495" y="370"/>
                    <a:pt x="288" y="838"/>
                  </a:cubicBezTo>
                  <a:cubicBezTo>
                    <a:pt x="1" y="1490"/>
                    <a:pt x="288" y="2248"/>
                    <a:pt x="940" y="2535"/>
                  </a:cubicBezTo>
                  <a:cubicBezTo>
                    <a:pt x="1123" y="2616"/>
                    <a:pt x="1339" y="2656"/>
                    <a:pt x="1555" y="2656"/>
                  </a:cubicBezTo>
                  <a:cubicBezTo>
                    <a:pt x="2108" y="2656"/>
                    <a:pt x="2657" y="2393"/>
                    <a:pt x="2637" y="1883"/>
                  </a:cubicBezTo>
                  <a:cubicBezTo>
                    <a:pt x="2608" y="1289"/>
                    <a:pt x="2368" y="522"/>
                    <a:pt x="1985" y="187"/>
                  </a:cubicBezTo>
                  <a:cubicBezTo>
                    <a:pt x="1834" y="57"/>
                    <a:pt x="1656" y="1"/>
                    <a:pt x="14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a:off x="5390767" y="3000644"/>
              <a:ext cx="61858" cy="68932"/>
            </a:xfrm>
            <a:custGeom>
              <a:rect b="b" l="l" r="r" t="t"/>
              <a:pathLst>
                <a:path extrusionOk="0" h="2631" w="2361">
                  <a:moveTo>
                    <a:pt x="1391" y="0"/>
                  </a:moveTo>
                  <a:cubicBezTo>
                    <a:pt x="1573" y="374"/>
                    <a:pt x="1678" y="786"/>
                    <a:pt x="1697" y="1208"/>
                  </a:cubicBezTo>
                  <a:cubicBezTo>
                    <a:pt x="1718" y="1718"/>
                    <a:pt x="1168" y="1981"/>
                    <a:pt x="616" y="1981"/>
                  </a:cubicBezTo>
                  <a:cubicBezTo>
                    <a:pt x="400" y="1981"/>
                    <a:pt x="184" y="1941"/>
                    <a:pt x="1" y="1860"/>
                  </a:cubicBezTo>
                  <a:lnTo>
                    <a:pt x="1" y="1860"/>
                  </a:lnTo>
                  <a:cubicBezTo>
                    <a:pt x="125" y="2147"/>
                    <a:pt x="365" y="2377"/>
                    <a:pt x="653" y="2512"/>
                  </a:cubicBezTo>
                  <a:cubicBezTo>
                    <a:pt x="830" y="2591"/>
                    <a:pt x="1041" y="2630"/>
                    <a:pt x="1253" y="2630"/>
                  </a:cubicBezTo>
                  <a:cubicBezTo>
                    <a:pt x="1805" y="2630"/>
                    <a:pt x="2360" y="2363"/>
                    <a:pt x="2340" y="1850"/>
                  </a:cubicBezTo>
                  <a:cubicBezTo>
                    <a:pt x="2311" y="1256"/>
                    <a:pt x="2071" y="489"/>
                    <a:pt x="1688" y="154"/>
                  </a:cubicBezTo>
                  <a:cubicBezTo>
                    <a:pt x="1602" y="77"/>
                    <a:pt x="1506" y="29"/>
                    <a:pt x="13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a:off x="5510554" y="2894429"/>
              <a:ext cx="37571" cy="42706"/>
            </a:xfrm>
            <a:custGeom>
              <a:rect b="b" l="l" r="r" t="t"/>
              <a:pathLst>
                <a:path extrusionOk="0" h="1630" w="1434">
                  <a:moveTo>
                    <a:pt x="831" y="1"/>
                  </a:moveTo>
                  <a:cubicBezTo>
                    <a:pt x="670" y="1"/>
                    <a:pt x="510" y="88"/>
                    <a:pt x="432" y="297"/>
                  </a:cubicBezTo>
                  <a:lnTo>
                    <a:pt x="1" y="1275"/>
                  </a:lnTo>
                  <a:cubicBezTo>
                    <a:pt x="58" y="1264"/>
                    <a:pt x="117" y="1258"/>
                    <a:pt x="177" y="1258"/>
                  </a:cubicBezTo>
                  <a:cubicBezTo>
                    <a:pt x="275" y="1258"/>
                    <a:pt x="375" y="1273"/>
                    <a:pt x="471" y="1303"/>
                  </a:cubicBezTo>
                  <a:cubicBezTo>
                    <a:pt x="614" y="1380"/>
                    <a:pt x="729" y="1495"/>
                    <a:pt x="816" y="1629"/>
                  </a:cubicBezTo>
                  <a:lnTo>
                    <a:pt x="1247" y="661"/>
                  </a:lnTo>
                  <a:cubicBezTo>
                    <a:pt x="1433" y="295"/>
                    <a:pt x="1129" y="1"/>
                    <a:pt x="8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5597721" y="2995928"/>
              <a:ext cx="46846" cy="32619"/>
            </a:xfrm>
            <a:custGeom>
              <a:rect b="b" l="l" r="r" t="t"/>
              <a:pathLst>
                <a:path extrusionOk="0" h="1245" w="1788">
                  <a:moveTo>
                    <a:pt x="1152" y="0"/>
                  </a:moveTo>
                  <a:cubicBezTo>
                    <a:pt x="1103" y="0"/>
                    <a:pt x="1051" y="8"/>
                    <a:pt x="997" y="27"/>
                  </a:cubicBezTo>
                  <a:lnTo>
                    <a:pt x="0" y="410"/>
                  </a:lnTo>
                  <a:cubicBezTo>
                    <a:pt x="134" y="497"/>
                    <a:pt x="240" y="621"/>
                    <a:pt x="307" y="765"/>
                  </a:cubicBezTo>
                  <a:cubicBezTo>
                    <a:pt x="355" y="918"/>
                    <a:pt x="355" y="1081"/>
                    <a:pt x="316" y="1244"/>
                  </a:cubicBezTo>
                  <a:lnTo>
                    <a:pt x="1313" y="861"/>
                  </a:lnTo>
                  <a:cubicBezTo>
                    <a:pt x="1787" y="663"/>
                    <a:pt x="1587" y="0"/>
                    <a:pt x="1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5594184" y="3123941"/>
              <a:ext cx="47448" cy="33824"/>
            </a:xfrm>
            <a:custGeom>
              <a:rect b="b" l="l" r="r" t="t"/>
              <a:pathLst>
                <a:path extrusionOk="0" h="1291" w="1811">
                  <a:moveTo>
                    <a:pt x="365" y="1"/>
                  </a:moveTo>
                  <a:lnTo>
                    <a:pt x="365" y="1"/>
                  </a:lnTo>
                  <a:cubicBezTo>
                    <a:pt x="394" y="154"/>
                    <a:pt x="384" y="317"/>
                    <a:pt x="327" y="470"/>
                  </a:cubicBezTo>
                  <a:cubicBezTo>
                    <a:pt x="250" y="614"/>
                    <a:pt x="135" y="729"/>
                    <a:pt x="1" y="815"/>
                  </a:cubicBezTo>
                  <a:lnTo>
                    <a:pt x="979" y="1247"/>
                  </a:lnTo>
                  <a:cubicBezTo>
                    <a:pt x="1046" y="1277"/>
                    <a:pt x="1111" y="1290"/>
                    <a:pt x="1172" y="1290"/>
                  </a:cubicBezTo>
                  <a:cubicBezTo>
                    <a:pt x="1593" y="1290"/>
                    <a:pt x="1811" y="642"/>
                    <a:pt x="1333" y="432"/>
                  </a:cubicBezTo>
                  <a:lnTo>
                    <a:pt x="3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5503034" y="3211082"/>
              <a:ext cx="35894" cy="42470"/>
            </a:xfrm>
            <a:custGeom>
              <a:rect b="b" l="l" r="r" t="t"/>
              <a:pathLst>
                <a:path extrusionOk="0" h="1621" w="1370">
                  <a:moveTo>
                    <a:pt x="834" y="1"/>
                  </a:moveTo>
                  <a:cubicBezTo>
                    <a:pt x="710" y="221"/>
                    <a:pt x="472" y="357"/>
                    <a:pt x="226" y="357"/>
                  </a:cubicBezTo>
                  <a:cubicBezTo>
                    <a:pt x="151" y="357"/>
                    <a:pt x="75" y="344"/>
                    <a:pt x="0" y="317"/>
                  </a:cubicBezTo>
                  <a:lnTo>
                    <a:pt x="0" y="317"/>
                  </a:lnTo>
                  <a:lnTo>
                    <a:pt x="384" y="1314"/>
                  </a:lnTo>
                  <a:cubicBezTo>
                    <a:pt x="458" y="1530"/>
                    <a:pt x="623" y="1620"/>
                    <a:pt x="791" y="1620"/>
                  </a:cubicBezTo>
                  <a:cubicBezTo>
                    <a:pt x="1077" y="1620"/>
                    <a:pt x="1369" y="1355"/>
                    <a:pt x="1218" y="998"/>
                  </a:cubicBezTo>
                  <a:lnTo>
                    <a:pt x="8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5369912" y="3207571"/>
              <a:ext cx="37466" cy="42706"/>
            </a:xfrm>
            <a:custGeom>
              <a:rect b="b" l="l" r="r" t="t"/>
              <a:pathLst>
                <a:path extrusionOk="0" h="1630" w="1430">
                  <a:moveTo>
                    <a:pt x="624" y="1"/>
                  </a:moveTo>
                  <a:lnTo>
                    <a:pt x="193" y="978"/>
                  </a:lnTo>
                  <a:cubicBezTo>
                    <a:pt x="1" y="1338"/>
                    <a:pt x="302" y="1630"/>
                    <a:pt x="598" y="1630"/>
                  </a:cubicBezTo>
                  <a:cubicBezTo>
                    <a:pt x="760" y="1630"/>
                    <a:pt x="920" y="1543"/>
                    <a:pt x="998" y="1333"/>
                  </a:cubicBezTo>
                  <a:lnTo>
                    <a:pt x="1429" y="365"/>
                  </a:lnTo>
                  <a:lnTo>
                    <a:pt x="1429" y="365"/>
                  </a:lnTo>
                  <a:cubicBezTo>
                    <a:pt x="1380" y="374"/>
                    <a:pt x="1330" y="378"/>
                    <a:pt x="1280" y="378"/>
                  </a:cubicBezTo>
                  <a:cubicBezTo>
                    <a:pt x="1173" y="378"/>
                    <a:pt x="1064" y="359"/>
                    <a:pt x="960" y="327"/>
                  </a:cubicBezTo>
                  <a:cubicBezTo>
                    <a:pt x="826" y="250"/>
                    <a:pt x="701" y="135"/>
                    <a:pt x="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5273444" y="3116159"/>
              <a:ext cx="47029" cy="32698"/>
            </a:xfrm>
            <a:custGeom>
              <a:rect b="b" l="l" r="r" t="t"/>
              <a:pathLst>
                <a:path extrusionOk="0" h="1248" w="1795">
                  <a:moveTo>
                    <a:pt x="1469" y="1"/>
                  </a:moveTo>
                  <a:lnTo>
                    <a:pt x="472" y="384"/>
                  </a:lnTo>
                  <a:cubicBezTo>
                    <a:pt x="1" y="590"/>
                    <a:pt x="196" y="1247"/>
                    <a:pt x="633" y="1247"/>
                  </a:cubicBezTo>
                  <a:cubicBezTo>
                    <a:pt x="685" y="1247"/>
                    <a:pt x="740" y="1238"/>
                    <a:pt x="798" y="1218"/>
                  </a:cubicBezTo>
                  <a:lnTo>
                    <a:pt x="1795" y="834"/>
                  </a:lnTo>
                  <a:cubicBezTo>
                    <a:pt x="1661" y="748"/>
                    <a:pt x="1546" y="624"/>
                    <a:pt x="1479" y="480"/>
                  </a:cubicBezTo>
                  <a:cubicBezTo>
                    <a:pt x="1431" y="326"/>
                    <a:pt x="1431" y="164"/>
                    <a:pt x="1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5277452" y="2987517"/>
              <a:ext cx="46295" cy="33248"/>
            </a:xfrm>
            <a:custGeom>
              <a:rect b="b" l="l" r="r" t="t"/>
              <a:pathLst>
                <a:path extrusionOk="0" h="1269" w="1767">
                  <a:moveTo>
                    <a:pt x="629" y="0"/>
                  </a:moveTo>
                  <a:cubicBezTo>
                    <a:pt x="208" y="0"/>
                    <a:pt x="0" y="607"/>
                    <a:pt x="434" y="837"/>
                  </a:cubicBezTo>
                  <a:lnTo>
                    <a:pt x="1412" y="1268"/>
                  </a:lnTo>
                  <a:cubicBezTo>
                    <a:pt x="1383" y="1115"/>
                    <a:pt x="1393" y="952"/>
                    <a:pt x="1450" y="798"/>
                  </a:cubicBezTo>
                  <a:cubicBezTo>
                    <a:pt x="1517" y="664"/>
                    <a:pt x="1632" y="540"/>
                    <a:pt x="1766" y="463"/>
                  </a:cubicBezTo>
                  <a:lnTo>
                    <a:pt x="798" y="32"/>
                  </a:lnTo>
                  <a:cubicBezTo>
                    <a:pt x="739" y="10"/>
                    <a:pt x="682" y="0"/>
                    <a:pt x="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5379265" y="2891285"/>
              <a:ext cx="35632" cy="42575"/>
            </a:xfrm>
            <a:custGeom>
              <a:rect b="b" l="l" r="r" t="t"/>
              <a:pathLst>
                <a:path extrusionOk="0" h="1625" w="1360">
                  <a:moveTo>
                    <a:pt x="576" y="0"/>
                  </a:moveTo>
                  <a:cubicBezTo>
                    <a:pt x="289" y="0"/>
                    <a:pt x="1" y="264"/>
                    <a:pt x="152" y="628"/>
                  </a:cubicBezTo>
                  <a:lnTo>
                    <a:pt x="536" y="1625"/>
                  </a:lnTo>
                  <a:cubicBezTo>
                    <a:pt x="661" y="1395"/>
                    <a:pt x="896" y="1263"/>
                    <a:pt x="1141" y="1263"/>
                  </a:cubicBezTo>
                  <a:cubicBezTo>
                    <a:pt x="1214" y="1263"/>
                    <a:pt x="1288" y="1275"/>
                    <a:pt x="1360" y="1299"/>
                  </a:cubicBezTo>
                  <a:lnTo>
                    <a:pt x="986" y="302"/>
                  </a:lnTo>
                  <a:cubicBezTo>
                    <a:pt x="908" y="90"/>
                    <a:pt x="742" y="0"/>
                    <a:pt x="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7" name="Google Shape;597;p45"/>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598" name="Google Shape;598;p45" title="ABOUT COVID19.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599" name="Google Shape;599;p45"/>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90"/>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Directions</a:t>
            </a:r>
            <a:endParaRPr/>
          </a:p>
        </p:txBody>
      </p:sp>
      <p:cxnSp>
        <p:nvCxnSpPr>
          <p:cNvPr id="1804" name="Google Shape;1804;p90"/>
          <p:cNvCxnSpPr/>
          <p:nvPr/>
        </p:nvCxnSpPr>
        <p:spPr>
          <a:xfrm>
            <a:off x="803050" y="2714450"/>
            <a:ext cx="7585800" cy="0"/>
          </a:xfrm>
          <a:prstGeom prst="straightConnector1">
            <a:avLst/>
          </a:prstGeom>
          <a:noFill/>
          <a:ln cap="flat" cmpd="sng" w="9525">
            <a:solidFill>
              <a:schemeClr val="dk1"/>
            </a:solidFill>
            <a:prstDash val="solid"/>
            <a:round/>
            <a:headEnd len="med" w="med" type="none"/>
            <a:tailEnd len="med" w="med" type="none"/>
          </a:ln>
        </p:spPr>
      </p:cxnSp>
      <p:sp>
        <p:nvSpPr>
          <p:cNvPr id="1805" name="Google Shape;1805;p90"/>
          <p:cNvSpPr/>
          <p:nvPr/>
        </p:nvSpPr>
        <p:spPr>
          <a:xfrm>
            <a:off x="1356834" y="13977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90"/>
          <p:cNvSpPr/>
          <p:nvPr/>
        </p:nvSpPr>
        <p:spPr>
          <a:xfrm>
            <a:off x="3188765" y="30954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0"/>
          <p:cNvSpPr/>
          <p:nvPr/>
        </p:nvSpPr>
        <p:spPr>
          <a:xfrm>
            <a:off x="5021128" y="13977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0"/>
          <p:cNvSpPr/>
          <p:nvPr/>
        </p:nvSpPr>
        <p:spPr>
          <a:xfrm>
            <a:off x="6866022" y="30954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9" name="Google Shape;1809;p90"/>
          <p:cNvCxnSpPr>
            <a:stCxn id="1805" idx="4"/>
          </p:cNvCxnSpPr>
          <p:nvPr/>
        </p:nvCxnSpPr>
        <p:spPr>
          <a:xfrm>
            <a:off x="1824684" y="233345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810" name="Google Shape;1810;p90"/>
          <p:cNvCxnSpPr/>
          <p:nvPr/>
        </p:nvCxnSpPr>
        <p:spPr>
          <a:xfrm>
            <a:off x="5488975" y="233345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811" name="Google Shape;1811;p90"/>
          <p:cNvCxnSpPr/>
          <p:nvPr/>
        </p:nvCxnSpPr>
        <p:spPr>
          <a:xfrm>
            <a:off x="3653525" y="271445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812" name="Google Shape;1812;p90"/>
          <p:cNvCxnSpPr/>
          <p:nvPr/>
        </p:nvCxnSpPr>
        <p:spPr>
          <a:xfrm>
            <a:off x="7333872" y="2714450"/>
            <a:ext cx="0" cy="381000"/>
          </a:xfrm>
          <a:prstGeom prst="straightConnector1">
            <a:avLst/>
          </a:prstGeom>
          <a:noFill/>
          <a:ln cap="flat" cmpd="sng" w="9525">
            <a:solidFill>
              <a:schemeClr val="dk1"/>
            </a:solidFill>
            <a:prstDash val="solid"/>
            <a:round/>
            <a:headEnd len="med" w="med" type="none"/>
            <a:tailEnd len="med" w="med" type="none"/>
          </a:ln>
        </p:spPr>
      </p:cxnSp>
      <p:sp>
        <p:nvSpPr>
          <p:cNvPr id="1813" name="Google Shape;1813;p90"/>
          <p:cNvSpPr txBox="1"/>
          <p:nvPr>
            <p:ph idx="4294967295" type="ctrTitle"/>
          </p:nvPr>
        </p:nvSpPr>
        <p:spPr>
          <a:xfrm flipH="1">
            <a:off x="1044384" y="3019250"/>
            <a:ext cx="1560600" cy="4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Model 3</a:t>
            </a:r>
            <a:endParaRPr sz="2400"/>
          </a:p>
        </p:txBody>
      </p:sp>
      <p:sp>
        <p:nvSpPr>
          <p:cNvPr id="1814" name="Google Shape;1814;p90"/>
          <p:cNvSpPr txBox="1"/>
          <p:nvPr>
            <p:ph idx="4294967295" type="subTitle"/>
          </p:nvPr>
        </p:nvSpPr>
        <p:spPr>
          <a:xfrm flipH="1">
            <a:off x="752784" y="3266600"/>
            <a:ext cx="2143800" cy="577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solidFill>
                  <a:schemeClr val="lt2"/>
                </a:solidFill>
              </a:rPr>
              <a:t>Explore a 3rd model</a:t>
            </a:r>
            <a:endParaRPr sz="1400">
              <a:solidFill>
                <a:schemeClr val="lt2"/>
              </a:solidFill>
            </a:endParaRPr>
          </a:p>
        </p:txBody>
      </p:sp>
      <p:sp>
        <p:nvSpPr>
          <p:cNvPr id="1815" name="Google Shape;1815;p90"/>
          <p:cNvSpPr txBox="1"/>
          <p:nvPr>
            <p:ph idx="4294967295" type="ctrTitle"/>
          </p:nvPr>
        </p:nvSpPr>
        <p:spPr>
          <a:xfrm flipH="1">
            <a:off x="1491384" y="16488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01</a:t>
            </a:r>
            <a:endParaRPr b="1" sz="3000">
              <a:solidFill>
                <a:schemeClr val="lt1"/>
              </a:solidFill>
            </a:endParaRPr>
          </a:p>
        </p:txBody>
      </p:sp>
      <p:sp>
        <p:nvSpPr>
          <p:cNvPr id="1816" name="Google Shape;1816;p90"/>
          <p:cNvSpPr txBox="1"/>
          <p:nvPr>
            <p:ph idx="4294967295" type="ctrTitle"/>
          </p:nvPr>
        </p:nvSpPr>
        <p:spPr>
          <a:xfrm flipH="1">
            <a:off x="5155678" y="16488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03</a:t>
            </a:r>
            <a:endParaRPr b="1" sz="3000">
              <a:solidFill>
                <a:schemeClr val="lt1"/>
              </a:solidFill>
            </a:endParaRPr>
          </a:p>
        </p:txBody>
      </p:sp>
      <p:sp>
        <p:nvSpPr>
          <p:cNvPr id="1817" name="Google Shape;1817;p90"/>
          <p:cNvSpPr txBox="1"/>
          <p:nvPr>
            <p:ph idx="4294967295" type="ctrTitle"/>
          </p:nvPr>
        </p:nvSpPr>
        <p:spPr>
          <a:xfrm flipH="1">
            <a:off x="3323315" y="33465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02</a:t>
            </a:r>
            <a:endParaRPr b="1" sz="3000">
              <a:solidFill>
                <a:schemeClr val="lt1"/>
              </a:solidFill>
            </a:endParaRPr>
          </a:p>
        </p:txBody>
      </p:sp>
      <p:sp>
        <p:nvSpPr>
          <p:cNvPr id="1818" name="Google Shape;1818;p90"/>
          <p:cNvSpPr txBox="1"/>
          <p:nvPr>
            <p:ph idx="4294967295" type="ctrTitle"/>
          </p:nvPr>
        </p:nvSpPr>
        <p:spPr>
          <a:xfrm flipH="1">
            <a:off x="7000572" y="33465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04</a:t>
            </a:r>
            <a:endParaRPr b="1" sz="3000">
              <a:solidFill>
                <a:schemeClr val="lt1"/>
              </a:solidFill>
            </a:endParaRPr>
          </a:p>
        </p:txBody>
      </p:sp>
      <p:sp>
        <p:nvSpPr>
          <p:cNvPr id="1819" name="Google Shape;1819;p90"/>
          <p:cNvSpPr txBox="1"/>
          <p:nvPr>
            <p:ph idx="4294967295" type="ctrTitle"/>
          </p:nvPr>
        </p:nvSpPr>
        <p:spPr>
          <a:xfrm flipH="1">
            <a:off x="4708678" y="3019250"/>
            <a:ext cx="1560600" cy="4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Live Detection</a:t>
            </a:r>
            <a:endParaRPr sz="2400"/>
          </a:p>
        </p:txBody>
      </p:sp>
      <p:sp>
        <p:nvSpPr>
          <p:cNvPr id="1820" name="Google Shape;1820;p90"/>
          <p:cNvSpPr txBox="1"/>
          <p:nvPr>
            <p:ph idx="4294967295" type="subTitle"/>
          </p:nvPr>
        </p:nvSpPr>
        <p:spPr>
          <a:xfrm flipH="1">
            <a:off x="4417078" y="3266600"/>
            <a:ext cx="2143800" cy="577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solidFill>
                  <a:schemeClr val="lt2"/>
                </a:solidFill>
              </a:rPr>
              <a:t>Implement live video face detection using the most promising model</a:t>
            </a:r>
            <a:endParaRPr sz="1400">
              <a:solidFill>
                <a:schemeClr val="lt2"/>
              </a:solidFill>
            </a:endParaRPr>
          </a:p>
        </p:txBody>
      </p:sp>
      <p:sp>
        <p:nvSpPr>
          <p:cNvPr id="1821" name="Google Shape;1821;p90"/>
          <p:cNvSpPr txBox="1"/>
          <p:nvPr>
            <p:ph idx="4294967295" type="ctrTitle"/>
          </p:nvPr>
        </p:nvSpPr>
        <p:spPr>
          <a:xfrm flipH="1">
            <a:off x="2876315" y="1975801"/>
            <a:ext cx="1560600" cy="4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Model 4</a:t>
            </a:r>
            <a:endParaRPr sz="2400"/>
          </a:p>
        </p:txBody>
      </p:sp>
      <p:sp>
        <p:nvSpPr>
          <p:cNvPr id="1822" name="Google Shape;1822;p90"/>
          <p:cNvSpPr txBox="1"/>
          <p:nvPr>
            <p:ph idx="4294967295" type="subTitle"/>
          </p:nvPr>
        </p:nvSpPr>
        <p:spPr>
          <a:xfrm flipH="1">
            <a:off x="2584715" y="1610262"/>
            <a:ext cx="2143800" cy="5778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2"/>
                </a:solidFill>
              </a:rPr>
              <a:t>Explore a 4th model</a:t>
            </a:r>
            <a:endParaRPr sz="1400">
              <a:solidFill>
                <a:schemeClr val="lt2"/>
              </a:solidFill>
            </a:endParaRPr>
          </a:p>
        </p:txBody>
      </p:sp>
      <p:sp>
        <p:nvSpPr>
          <p:cNvPr id="1823" name="Google Shape;1823;p90"/>
          <p:cNvSpPr txBox="1"/>
          <p:nvPr>
            <p:ph idx="4294967295" type="ctrTitle"/>
          </p:nvPr>
        </p:nvSpPr>
        <p:spPr>
          <a:xfrm flipH="1">
            <a:off x="6553572" y="1975801"/>
            <a:ext cx="1560600" cy="4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Final Report</a:t>
            </a:r>
            <a:endParaRPr sz="2400"/>
          </a:p>
        </p:txBody>
      </p:sp>
      <p:sp>
        <p:nvSpPr>
          <p:cNvPr id="1824" name="Google Shape;1824;p90"/>
          <p:cNvSpPr txBox="1"/>
          <p:nvPr>
            <p:ph idx="4294967295" type="subTitle"/>
          </p:nvPr>
        </p:nvSpPr>
        <p:spPr>
          <a:xfrm flipH="1">
            <a:off x="6261972" y="1610262"/>
            <a:ext cx="2143800" cy="5778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2"/>
                </a:solidFill>
              </a:rPr>
              <a:t>Sum up our findings into a concise report</a:t>
            </a:r>
            <a:endParaRPr sz="1400">
              <a:solidFill>
                <a:schemeClr val="lt2"/>
              </a:solidFill>
            </a:endParaRPr>
          </a:p>
        </p:txBody>
      </p:sp>
      <p:pic>
        <p:nvPicPr>
          <p:cNvPr id="1825" name="Google Shape;1825;p90"/>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826" name="Google Shape;1826;p90"/>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pic>
        <p:nvPicPr>
          <p:cNvPr id="1827" name="Google Shape;1827;p90" title="FUTURE DIRECTIONS.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grpSp>
        <p:nvGrpSpPr>
          <p:cNvPr id="1832" name="Google Shape;1832;p91"/>
          <p:cNvGrpSpPr/>
          <p:nvPr/>
        </p:nvGrpSpPr>
        <p:grpSpPr>
          <a:xfrm>
            <a:off x="200777" y="261525"/>
            <a:ext cx="1227056" cy="1245022"/>
            <a:chOff x="3605950" y="3926100"/>
            <a:chExt cx="657375" cy="667000"/>
          </a:xfrm>
        </p:grpSpPr>
        <p:sp>
          <p:nvSpPr>
            <p:cNvPr id="1833" name="Google Shape;1833;p91"/>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1"/>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1"/>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91"/>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1"/>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1"/>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1"/>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91"/>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1"/>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1"/>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1"/>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91"/>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1"/>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1"/>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1"/>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1"/>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1"/>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1"/>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1"/>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1"/>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1"/>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1"/>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1"/>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1"/>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1"/>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1"/>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1"/>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1"/>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1"/>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1"/>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1"/>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1"/>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1"/>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1"/>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1"/>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1"/>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1"/>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1"/>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1" name="Google Shape;1871;p91"/>
          <p:cNvSpPr txBox="1"/>
          <p:nvPr>
            <p:ph type="title"/>
          </p:nvPr>
        </p:nvSpPr>
        <p:spPr>
          <a:xfrm>
            <a:off x="653550" y="924275"/>
            <a:ext cx="6367800" cy="31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0"/>
              <a:t>THANK YOU!</a:t>
            </a:r>
            <a:endParaRPr sz="10000"/>
          </a:p>
        </p:txBody>
      </p:sp>
      <p:sp>
        <p:nvSpPr>
          <p:cNvPr id="1872" name="Google Shape;1872;p91"/>
          <p:cNvSpPr txBox="1"/>
          <p:nvPr>
            <p:ph type="title"/>
          </p:nvPr>
        </p:nvSpPr>
        <p:spPr>
          <a:xfrm>
            <a:off x="1724150" y="1890575"/>
            <a:ext cx="6367800" cy="31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questions?</a:t>
            </a:r>
            <a:endParaRPr sz="5000"/>
          </a:p>
        </p:txBody>
      </p:sp>
      <p:pic>
        <p:nvPicPr>
          <p:cNvPr id="1873" name="Google Shape;1873;p91"/>
          <p:cNvPicPr preferRelativeResize="0"/>
          <p:nvPr/>
        </p:nvPicPr>
        <p:blipFill>
          <a:blip r:embed="rId3">
            <a:alphaModFix amt="57000"/>
          </a:blip>
          <a:stretch>
            <a:fillRect/>
          </a:stretch>
        </p:blipFill>
        <p:spPr>
          <a:xfrm>
            <a:off x="8040625" y="223188"/>
            <a:ext cx="840449" cy="3576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6"/>
          <p:cNvSpPr/>
          <p:nvPr/>
        </p:nvSpPr>
        <p:spPr>
          <a:xfrm>
            <a:off x="3064825" y="1787431"/>
            <a:ext cx="1418900" cy="862800"/>
          </a:xfrm>
          <a:custGeom>
            <a:rect b="b" l="l" r="r" t="t"/>
            <a:pathLst>
              <a:path extrusionOk="0" h="34512" w="56756">
                <a:moveTo>
                  <a:pt x="0" y="34512"/>
                </a:moveTo>
                <a:cubicBezTo>
                  <a:pt x="4302" y="31932"/>
                  <a:pt x="925" y="24476"/>
                  <a:pt x="567" y="19472"/>
                </a:cubicBezTo>
                <a:cubicBezTo>
                  <a:pt x="69" y="12507"/>
                  <a:pt x="2825" y="2910"/>
                  <a:pt x="9364" y="459"/>
                </a:cubicBezTo>
                <a:cubicBezTo>
                  <a:pt x="17000" y="-2404"/>
                  <a:pt x="21744" y="11178"/>
                  <a:pt x="28661" y="15499"/>
                </a:cubicBezTo>
                <a:cubicBezTo>
                  <a:pt x="32932" y="18167"/>
                  <a:pt x="38925" y="15324"/>
                  <a:pt x="43702" y="16918"/>
                </a:cubicBezTo>
                <a:cubicBezTo>
                  <a:pt x="50415" y="19157"/>
                  <a:pt x="54516" y="26948"/>
                  <a:pt x="56756" y="33661"/>
                </a:cubicBezTo>
              </a:path>
            </a:pathLst>
          </a:custGeom>
          <a:noFill/>
          <a:ln cap="flat" cmpd="sng" w="9525">
            <a:solidFill>
              <a:schemeClr val="lt2"/>
            </a:solidFill>
            <a:prstDash val="solid"/>
            <a:round/>
            <a:headEnd len="med" w="med" type="none"/>
            <a:tailEnd len="med" w="med" type="none"/>
          </a:ln>
        </p:spPr>
      </p:sp>
      <p:sp>
        <p:nvSpPr>
          <p:cNvPr id="605" name="Google Shape;605;p46"/>
          <p:cNvSpPr/>
          <p:nvPr/>
        </p:nvSpPr>
        <p:spPr>
          <a:xfrm>
            <a:off x="4303074" y="1912400"/>
            <a:ext cx="1546532" cy="2071534"/>
          </a:xfrm>
          <a:custGeom>
            <a:rect b="b" l="l" r="r" t="t"/>
            <a:pathLst>
              <a:path extrusionOk="0" h="86875" w="65227">
                <a:moveTo>
                  <a:pt x="58590" y="0"/>
                </a:moveTo>
                <a:cubicBezTo>
                  <a:pt x="58590" y="7737"/>
                  <a:pt x="69288" y="17668"/>
                  <a:pt x="63414" y="22703"/>
                </a:cubicBezTo>
                <a:cubicBezTo>
                  <a:pt x="56725" y="28436"/>
                  <a:pt x="45796" y="23327"/>
                  <a:pt x="37022" y="24122"/>
                </a:cubicBezTo>
                <a:cubicBezTo>
                  <a:pt x="28104" y="24930"/>
                  <a:pt x="21936" y="33811"/>
                  <a:pt x="14036" y="38027"/>
                </a:cubicBezTo>
                <a:cubicBezTo>
                  <a:pt x="8757" y="40844"/>
                  <a:pt x="673" y="43419"/>
                  <a:pt x="131" y="49378"/>
                </a:cubicBezTo>
                <a:cubicBezTo>
                  <a:pt x="-395" y="55155"/>
                  <a:pt x="1794" y="63234"/>
                  <a:pt x="7226" y="65270"/>
                </a:cubicBezTo>
                <a:cubicBezTo>
                  <a:pt x="15375" y="68324"/>
                  <a:pt x="24965" y="63162"/>
                  <a:pt x="33333" y="65553"/>
                </a:cubicBezTo>
                <a:cubicBezTo>
                  <a:pt x="40251" y="67529"/>
                  <a:pt x="35864" y="82157"/>
                  <a:pt x="42414" y="85134"/>
                </a:cubicBezTo>
                <a:cubicBezTo>
                  <a:pt x="48215" y="87771"/>
                  <a:pt x="56691" y="87411"/>
                  <a:pt x="61427" y="83148"/>
                </a:cubicBezTo>
                <a:cubicBezTo>
                  <a:pt x="63936" y="80889"/>
                  <a:pt x="63414" y="76592"/>
                  <a:pt x="63414" y="73215"/>
                </a:cubicBezTo>
              </a:path>
            </a:pathLst>
          </a:custGeom>
          <a:noFill/>
          <a:ln cap="flat" cmpd="sng" w="9525">
            <a:solidFill>
              <a:schemeClr val="lt2"/>
            </a:solidFill>
            <a:prstDash val="solid"/>
            <a:round/>
            <a:headEnd len="med" w="med" type="none"/>
            <a:tailEnd len="med" w="med" type="none"/>
          </a:ln>
        </p:spPr>
      </p:sp>
      <p:sp>
        <p:nvSpPr>
          <p:cNvPr id="606" name="Google Shape;606;p4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Highly Infectious</a:t>
            </a:r>
            <a:endParaRPr/>
          </a:p>
        </p:txBody>
      </p:sp>
      <p:sp>
        <p:nvSpPr>
          <p:cNvPr id="607" name="Google Shape;607;p46"/>
          <p:cNvSpPr/>
          <p:nvPr/>
        </p:nvSpPr>
        <p:spPr>
          <a:xfrm>
            <a:off x="3798750" y="2009600"/>
            <a:ext cx="1546500" cy="154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txBox="1"/>
          <p:nvPr>
            <p:ph idx="4294967295" type="ctrTitle"/>
          </p:nvPr>
        </p:nvSpPr>
        <p:spPr>
          <a:xfrm flipH="1">
            <a:off x="1107532" y="2137550"/>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Pandemic</a:t>
            </a:r>
            <a:endParaRPr sz="2400"/>
          </a:p>
        </p:txBody>
      </p:sp>
      <p:sp>
        <p:nvSpPr>
          <p:cNvPr id="609" name="Google Shape;609;p46"/>
          <p:cNvSpPr txBox="1"/>
          <p:nvPr>
            <p:ph idx="4294967295" type="subTitle"/>
          </p:nvPr>
        </p:nvSpPr>
        <p:spPr>
          <a:xfrm flipH="1">
            <a:off x="936525" y="2552750"/>
            <a:ext cx="1731600" cy="875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lt2"/>
                </a:solidFill>
              </a:rPr>
              <a:t>WHO classification due to contagiousness</a:t>
            </a:r>
            <a:endParaRPr sz="1400">
              <a:solidFill>
                <a:schemeClr val="lt2"/>
              </a:solidFill>
            </a:endParaRPr>
          </a:p>
        </p:txBody>
      </p:sp>
      <p:sp>
        <p:nvSpPr>
          <p:cNvPr id="610" name="Google Shape;610;p46"/>
          <p:cNvSpPr txBox="1"/>
          <p:nvPr>
            <p:ph idx="4294967295" type="ctrTitle"/>
          </p:nvPr>
        </p:nvSpPr>
        <p:spPr>
          <a:xfrm flipH="1">
            <a:off x="6292850" y="1318175"/>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Transmission</a:t>
            </a:r>
            <a:endParaRPr sz="2400"/>
          </a:p>
        </p:txBody>
      </p:sp>
      <p:sp>
        <p:nvSpPr>
          <p:cNvPr id="611" name="Google Shape;611;p46"/>
          <p:cNvSpPr txBox="1"/>
          <p:nvPr>
            <p:ph idx="4294967295" type="subTitle"/>
          </p:nvPr>
        </p:nvSpPr>
        <p:spPr>
          <a:xfrm flipH="1">
            <a:off x="6292850" y="1733375"/>
            <a:ext cx="1731600" cy="87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2"/>
                </a:solidFill>
              </a:rPr>
              <a:t>Close contact through respiratory droplets</a:t>
            </a:r>
            <a:endParaRPr sz="1400">
              <a:solidFill>
                <a:schemeClr val="lt2"/>
              </a:solidFill>
            </a:endParaRPr>
          </a:p>
        </p:txBody>
      </p:sp>
      <p:sp>
        <p:nvSpPr>
          <p:cNvPr id="612" name="Google Shape;612;p46"/>
          <p:cNvSpPr txBox="1"/>
          <p:nvPr>
            <p:ph idx="4294967295" type="ctrTitle"/>
          </p:nvPr>
        </p:nvSpPr>
        <p:spPr>
          <a:xfrm flipH="1">
            <a:off x="6303450" y="3112225"/>
            <a:ext cx="1849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How do we prevent it?</a:t>
            </a:r>
            <a:endParaRPr sz="2400"/>
          </a:p>
        </p:txBody>
      </p:sp>
      <p:sp>
        <p:nvSpPr>
          <p:cNvPr id="613" name="Google Shape;613;p46"/>
          <p:cNvSpPr/>
          <p:nvPr/>
        </p:nvSpPr>
        <p:spPr>
          <a:xfrm>
            <a:off x="2835250" y="2493938"/>
            <a:ext cx="705897" cy="577815"/>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rot="1886051">
            <a:off x="5421874" y="3343067"/>
            <a:ext cx="705898" cy="577817"/>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rot="5202302">
            <a:off x="5421872" y="1612808"/>
            <a:ext cx="705910" cy="577826"/>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txBox="1"/>
          <p:nvPr>
            <p:ph idx="4294967295" type="ctrTitle"/>
          </p:nvPr>
        </p:nvSpPr>
        <p:spPr>
          <a:xfrm flipH="1">
            <a:off x="2835248" y="2493950"/>
            <a:ext cx="5184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lt1"/>
                </a:solidFill>
              </a:rPr>
              <a:t>01</a:t>
            </a:r>
            <a:endParaRPr sz="2400">
              <a:solidFill>
                <a:schemeClr val="lt1"/>
              </a:solidFill>
            </a:endParaRPr>
          </a:p>
        </p:txBody>
      </p:sp>
      <p:sp>
        <p:nvSpPr>
          <p:cNvPr id="617" name="Google Shape;617;p46"/>
          <p:cNvSpPr txBox="1"/>
          <p:nvPr>
            <p:ph idx="4294967295" type="ctrTitle"/>
          </p:nvPr>
        </p:nvSpPr>
        <p:spPr>
          <a:xfrm flipH="1">
            <a:off x="5565148" y="1612825"/>
            <a:ext cx="518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02</a:t>
            </a:r>
            <a:endParaRPr sz="2400">
              <a:solidFill>
                <a:schemeClr val="lt1"/>
              </a:solidFill>
            </a:endParaRPr>
          </a:p>
        </p:txBody>
      </p:sp>
      <p:sp>
        <p:nvSpPr>
          <p:cNvPr id="618" name="Google Shape;618;p46"/>
          <p:cNvSpPr txBox="1"/>
          <p:nvPr>
            <p:ph idx="4294967295" type="ctrTitle"/>
          </p:nvPr>
        </p:nvSpPr>
        <p:spPr>
          <a:xfrm flipH="1">
            <a:off x="5565148" y="3365125"/>
            <a:ext cx="518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03</a:t>
            </a:r>
            <a:endParaRPr sz="2400">
              <a:solidFill>
                <a:schemeClr val="lt1"/>
              </a:solidFill>
            </a:endParaRPr>
          </a:p>
        </p:txBody>
      </p:sp>
      <p:grpSp>
        <p:nvGrpSpPr>
          <p:cNvPr id="619" name="Google Shape;619;p46"/>
          <p:cNvGrpSpPr/>
          <p:nvPr/>
        </p:nvGrpSpPr>
        <p:grpSpPr>
          <a:xfrm>
            <a:off x="4056788" y="2256246"/>
            <a:ext cx="1030417" cy="1053203"/>
            <a:chOff x="1742800" y="1776150"/>
            <a:chExt cx="665300" cy="680100"/>
          </a:xfrm>
        </p:grpSpPr>
        <p:sp>
          <p:nvSpPr>
            <p:cNvPr id="620" name="Google Shape;620;p46"/>
            <p:cNvSpPr/>
            <p:nvPr/>
          </p:nvSpPr>
          <p:spPr>
            <a:xfrm>
              <a:off x="1742800" y="1776150"/>
              <a:ext cx="656000" cy="575100"/>
            </a:xfrm>
            <a:custGeom>
              <a:rect b="b" l="l" r="r" t="t"/>
              <a:pathLst>
                <a:path extrusionOk="0" h="23004" w="26240">
                  <a:moveTo>
                    <a:pt x="15453" y="0"/>
                  </a:moveTo>
                  <a:cubicBezTo>
                    <a:pt x="15073" y="0"/>
                    <a:pt x="14700" y="89"/>
                    <a:pt x="14399" y="331"/>
                  </a:cubicBezTo>
                  <a:cubicBezTo>
                    <a:pt x="13930" y="713"/>
                    <a:pt x="13793" y="1580"/>
                    <a:pt x="14262" y="1962"/>
                  </a:cubicBezTo>
                  <a:cubicBezTo>
                    <a:pt x="12419" y="1488"/>
                    <a:pt x="10544" y="1084"/>
                    <a:pt x="8656" y="1084"/>
                  </a:cubicBezTo>
                  <a:cubicBezTo>
                    <a:pt x="8533" y="1084"/>
                    <a:pt x="8409" y="1085"/>
                    <a:pt x="8286" y="1089"/>
                  </a:cubicBezTo>
                  <a:cubicBezTo>
                    <a:pt x="6265" y="1147"/>
                    <a:pt x="4215" y="1731"/>
                    <a:pt x="2627" y="3059"/>
                  </a:cubicBezTo>
                  <a:cubicBezTo>
                    <a:pt x="1047" y="4387"/>
                    <a:pt x="0" y="6538"/>
                    <a:pt x="224" y="8674"/>
                  </a:cubicBezTo>
                  <a:cubicBezTo>
                    <a:pt x="318" y="9584"/>
                    <a:pt x="671" y="10508"/>
                    <a:pt x="1350" y="11078"/>
                  </a:cubicBezTo>
                  <a:cubicBezTo>
                    <a:pt x="1716" y="11382"/>
                    <a:pt x="2192" y="11553"/>
                    <a:pt x="2656" y="11553"/>
                  </a:cubicBezTo>
                  <a:cubicBezTo>
                    <a:pt x="3009" y="11553"/>
                    <a:pt x="3354" y="11454"/>
                    <a:pt x="3639" y="11240"/>
                  </a:cubicBezTo>
                  <a:lnTo>
                    <a:pt x="3639" y="11240"/>
                  </a:lnTo>
                  <a:cubicBezTo>
                    <a:pt x="3056" y="11778"/>
                    <a:pt x="3028" y="12898"/>
                    <a:pt x="3623" y="13445"/>
                  </a:cubicBezTo>
                  <a:cubicBezTo>
                    <a:pt x="3865" y="13669"/>
                    <a:pt x="4148" y="13761"/>
                    <a:pt x="4437" y="13761"/>
                  </a:cubicBezTo>
                  <a:cubicBezTo>
                    <a:pt x="4726" y="13761"/>
                    <a:pt x="5020" y="13669"/>
                    <a:pt x="5283" y="13525"/>
                  </a:cubicBezTo>
                  <a:cubicBezTo>
                    <a:pt x="5744" y="13267"/>
                    <a:pt x="6071" y="13162"/>
                    <a:pt x="6581" y="13162"/>
                  </a:cubicBezTo>
                  <a:cubicBezTo>
                    <a:pt x="6614" y="13162"/>
                    <a:pt x="6649" y="13163"/>
                    <a:pt x="6684" y="13164"/>
                  </a:cubicBezTo>
                  <a:cubicBezTo>
                    <a:pt x="8055" y="13193"/>
                    <a:pt x="9369" y="13828"/>
                    <a:pt x="10458" y="14679"/>
                  </a:cubicBezTo>
                  <a:cubicBezTo>
                    <a:pt x="11822" y="15733"/>
                    <a:pt x="12927" y="17119"/>
                    <a:pt x="14139" y="18368"/>
                  </a:cubicBezTo>
                  <a:cubicBezTo>
                    <a:pt x="15475" y="19732"/>
                    <a:pt x="16969" y="20944"/>
                    <a:pt x="18593" y="21962"/>
                  </a:cubicBezTo>
                  <a:cubicBezTo>
                    <a:pt x="19263" y="22381"/>
                    <a:pt x="19177" y="23003"/>
                    <a:pt x="20028" y="23003"/>
                  </a:cubicBezTo>
                  <a:cubicBezTo>
                    <a:pt x="20056" y="23003"/>
                    <a:pt x="20085" y="23003"/>
                    <a:pt x="20115" y="23001"/>
                  </a:cubicBezTo>
                  <a:cubicBezTo>
                    <a:pt x="20953" y="22936"/>
                    <a:pt x="21754" y="22662"/>
                    <a:pt x="22447" y="22200"/>
                  </a:cubicBezTo>
                  <a:cubicBezTo>
                    <a:pt x="23804" y="21312"/>
                    <a:pt x="24713" y="19833"/>
                    <a:pt x="25139" y="18317"/>
                  </a:cubicBezTo>
                  <a:cubicBezTo>
                    <a:pt x="25615" y="16614"/>
                    <a:pt x="25745" y="14730"/>
                    <a:pt x="25695" y="12969"/>
                  </a:cubicBezTo>
                  <a:cubicBezTo>
                    <a:pt x="25680" y="12074"/>
                    <a:pt x="25579" y="11186"/>
                    <a:pt x="25406" y="10313"/>
                  </a:cubicBezTo>
                  <a:cubicBezTo>
                    <a:pt x="25348" y="10031"/>
                    <a:pt x="24966" y="8032"/>
                    <a:pt x="24684" y="7996"/>
                  </a:cubicBezTo>
                  <a:lnTo>
                    <a:pt x="24684" y="7996"/>
                  </a:lnTo>
                  <a:cubicBezTo>
                    <a:pt x="24724" y="8001"/>
                    <a:pt x="24763" y="8003"/>
                    <a:pt x="24801" y="8003"/>
                  </a:cubicBezTo>
                  <a:cubicBezTo>
                    <a:pt x="25624" y="8003"/>
                    <a:pt x="26239" y="6931"/>
                    <a:pt x="25998" y="6069"/>
                  </a:cubicBezTo>
                  <a:cubicBezTo>
                    <a:pt x="25745" y="5167"/>
                    <a:pt x="24843" y="4611"/>
                    <a:pt x="23962" y="4524"/>
                  </a:cubicBezTo>
                  <a:cubicBezTo>
                    <a:pt x="23854" y="4514"/>
                    <a:pt x="23746" y="4509"/>
                    <a:pt x="23638" y="4509"/>
                  </a:cubicBezTo>
                  <a:cubicBezTo>
                    <a:pt x="22867" y="4509"/>
                    <a:pt x="22105" y="4761"/>
                    <a:pt x="21371" y="5008"/>
                  </a:cubicBezTo>
                  <a:cubicBezTo>
                    <a:pt x="20058" y="2864"/>
                    <a:pt x="18455" y="605"/>
                    <a:pt x="16110" y="78"/>
                  </a:cubicBezTo>
                  <a:cubicBezTo>
                    <a:pt x="15897" y="31"/>
                    <a:pt x="15674" y="0"/>
                    <a:pt x="15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1855375" y="1882175"/>
              <a:ext cx="499500" cy="574075"/>
            </a:xfrm>
            <a:custGeom>
              <a:rect b="b" l="l" r="r" t="t"/>
              <a:pathLst>
                <a:path extrusionOk="0" h="22963" w="19980">
                  <a:moveTo>
                    <a:pt x="10898" y="0"/>
                  </a:moveTo>
                  <a:cubicBezTo>
                    <a:pt x="5636" y="0"/>
                    <a:pt x="718" y="3501"/>
                    <a:pt x="217" y="9334"/>
                  </a:cubicBezTo>
                  <a:cubicBezTo>
                    <a:pt x="73" y="10936"/>
                    <a:pt x="1" y="12885"/>
                    <a:pt x="196" y="14798"/>
                  </a:cubicBezTo>
                  <a:cubicBezTo>
                    <a:pt x="470" y="17432"/>
                    <a:pt x="1271" y="20009"/>
                    <a:pt x="3162" y="21532"/>
                  </a:cubicBezTo>
                  <a:cubicBezTo>
                    <a:pt x="4407" y="22525"/>
                    <a:pt x="6011" y="22962"/>
                    <a:pt x="7586" y="22962"/>
                  </a:cubicBezTo>
                  <a:cubicBezTo>
                    <a:pt x="7637" y="22962"/>
                    <a:pt x="7688" y="22962"/>
                    <a:pt x="7738" y="22961"/>
                  </a:cubicBezTo>
                  <a:cubicBezTo>
                    <a:pt x="9362" y="22932"/>
                    <a:pt x="10950" y="22470"/>
                    <a:pt x="12458" y="21864"/>
                  </a:cubicBezTo>
                  <a:cubicBezTo>
                    <a:pt x="14082" y="21207"/>
                    <a:pt x="15389" y="20175"/>
                    <a:pt x="16608" y="18897"/>
                  </a:cubicBezTo>
                  <a:cubicBezTo>
                    <a:pt x="18904" y="16479"/>
                    <a:pt x="19856" y="13087"/>
                    <a:pt x="19929" y="9709"/>
                  </a:cubicBezTo>
                  <a:cubicBezTo>
                    <a:pt x="19979" y="7393"/>
                    <a:pt x="19741" y="4924"/>
                    <a:pt x="18355" y="3098"/>
                  </a:cubicBezTo>
                  <a:cubicBezTo>
                    <a:pt x="17193" y="1575"/>
                    <a:pt x="15374" y="716"/>
                    <a:pt x="13541" y="298"/>
                  </a:cubicBezTo>
                  <a:cubicBezTo>
                    <a:pt x="12663" y="98"/>
                    <a:pt x="11776" y="0"/>
                    <a:pt x="108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a:off x="1889125" y="2115125"/>
              <a:ext cx="71125" cy="29275"/>
            </a:xfrm>
            <a:custGeom>
              <a:rect b="b" l="l" r="r" t="t"/>
              <a:pathLst>
                <a:path extrusionOk="0" h="1171" w="2845">
                  <a:moveTo>
                    <a:pt x="1279" y="0"/>
                  </a:moveTo>
                  <a:cubicBezTo>
                    <a:pt x="937" y="0"/>
                    <a:pt x="594" y="73"/>
                    <a:pt x="275" y="218"/>
                  </a:cubicBezTo>
                  <a:cubicBezTo>
                    <a:pt x="66" y="305"/>
                    <a:pt x="1" y="622"/>
                    <a:pt x="116" y="803"/>
                  </a:cubicBezTo>
                  <a:cubicBezTo>
                    <a:pt x="205" y="944"/>
                    <a:pt x="331" y="1008"/>
                    <a:pt x="472" y="1008"/>
                  </a:cubicBezTo>
                  <a:cubicBezTo>
                    <a:pt x="547" y="1008"/>
                    <a:pt x="627" y="990"/>
                    <a:pt x="708" y="954"/>
                  </a:cubicBezTo>
                  <a:lnTo>
                    <a:pt x="708" y="954"/>
                  </a:lnTo>
                  <a:cubicBezTo>
                    <a:pt x="670" y="971"/>
                    <a:pt x="658" y="977"/>
                    <a:pt x="659" y="977"/>
                  </a:cubicBezTo>
                  <a:cubicBezTo>
                    <a:pt x="662" y="977"/>
                    <a:pt x="725" y="952"/>
                    <a:pt x="744" y="947"/>
                  </a:cubicBezTo>
                  <a:cubicBezTo>
                    <a:pt x="780" y="933"/>
                    <a:pt x="816" y="918"/>
                    <a:pt x="852" y="911"/>
                  </a:cubicBezTo>
                  <a:cubicBezTo>
                    <a:pt x="888" y="897"/>
                    <a:pt x="932" y="889"/>
                    <a:pt x="968" y="882"/>
                  </a:cubicBezTo>
                  <a:cubicBezTo>
                    <a:pt x="989" y="879"/>
                    <a:pt x="1013" y="871"/>
                    <a:pt x="1034" y="866"/>
                  </a:cubicBezTo>
                  <a:lnTo>
                    <a:pt x="1034" y="866"/>
                  </a:lnTo>
                  <a:cubicBezTo>
                    <a:pt x="1033" y="866"/>
                    <a:pt x="1032" y="866"/>
                    <a:pt x="1032" y="866"/>
                  </a:cubicBezTo>
                  <a:cubicBezTo>
                    <a:pt x="1028" y="866"/>
                    <a:pt x="1033" y="865"/>
                    <a:pt x="1047" y="863"/>
                  </a:cubicBezTo>
                  <a:lnTo>
                    <a:pt x="1047" y="863"/>
                  </a:lnTo>
                  <a:cubicBezTo>
                    <a:pt x="1043" y="864"/>
                    <a:pt x="1038" y="865"/>
                    <a:pt x="1034" y="866"/>
                  </a:cubicBezTo>
                  <a:lnTo>
                    <a:pt x="1034" y="866"/>
                  </a:lnTo>
                  <a:cubicBezTo>
                    <a:pt x="1041" y="866"/>
                    <a:pt x="1058" y="864"/>
                    <a:pt x="1083" y="861"/>
                  </a:cubicBezTo>
                  <a:cubicBezTo>
                    <a:pt x="1080" y="860"/>
                    <a:pt x="1077" y="859"/>
                    <a:pt x="1073" y="859"/>
                  </a:cubicBezTo>
                  <a:lnTo>
                    <a:pt x="1073" y="859"/>
                  </a:lnTo>
                  <a:lnTo>
                    <a:pt x="1062" y="861"/>
                  </a:lnTo>
                  <a:cubicBezTo>
                    <a:pt x="1056" y="861"/>
                    <a:pt x="1051" y="862"/>
                    <a:pt x="1047" y="863"/>
                  </a:cubicBezTo>
                  <a:lnTo>
                    <a:pt x="1047" y="863"/>
                  </a:lnTo>
                  <a:cubicBezTo>
                    <a:pt x="1056" y="861"/>
                    <a:pt x="1065" y="859"/>
                    <a:pt x="1073" y="859"/>
                  </a:cubicBezTo>
                  <a:cubicBezTo>
                    <a:pt x="1073" y="859"/>
                    <a:pt x="1073" y="859"/>
                    <a:pt x="1073" y="859"/>
                  </a:cubicBezTo>
                  <a:lnTo>
                    <a:pt x="1073" y="859"/>
                  </a:lnTo>
                  <a:lnTo>
                    <a:pt x="1119" y="853"/>
                  </a:lnTo>
                  <a:cubicBezTo>
                    <a:pt x="1148" y="853"/>
                    <a:pt x="1184" y="853"/>
                    <a:pt x="1213" y="846"/>
                  </a:cubicBezTo>
                  <a:cubicBezTo>
                    <a:pt x="1293" y="846"/>
                    <a:pt x="1372" y="846"/>
                    <a:pt x="1451" y="853"/>
                  </a:cubicBezTo>
                  <a:lnTo>
                    <a:pt x="1487" y="853"/>
                  </a:lnTo>
                  <a:cubicBezTo>
                    <a:pt x="1523" y="861"/>
                    <a:pt x="1560" y="868"/>
                    <a:pt x="1603" y="875"/>
                  </a:cubicBezTo>
                  <a:cubicBezTo>
                    <a:pt x="1668" y="889"/>
                    <a:pt x="1733" y="911"/>
                    <a:pt x="1805" y="933"/>
                  </a:cubicBezTo>
                  <a:cubicBezTo>
                    <a:pt x="1841" y="940"/>
                    <a:pt x="1877" y="954"/>
                    <a:pt x="1913" y="976"/>
                  </a:cubicBezTo>
                  <a:cubicBezTo>
                    <a:pt x="1882" y="961"/>
                    <a:pt x="1866" y="953"/>
                    <a:pt x="1864" y="953"/>
                  </a:cubicBezTo>
                  <a:cubicBezTo>
                    <a:pt x="1862" y="953"/>
                    <a:pt x="1871" y="959"/>
                    <a:pt x="1892" y="969"/>
                  </a:cubicBezTo>
                  <a:lnTo>
                    <a:pt x="1949" y="990"/>
                  </a:lnTo>
                  <a:cubicBezTo>
                    <a:pt x="2021" y="1027"/>
                    <a:pt x="2086" y="1070"/>
                    <a:pt x="2151" y="1113"/>
                  </a:cubicBezTo>
                  <a:cubicBezTo>
                    <a:pt x="2221" y="1152"/>
                    <a:pt x="2297" y="1170"/>
                    <a:pt x="2370" y="1170"/>
                  </a:cubicBezTo>
                  <a:cubicBezTo>
                    <a:pt x="2518" y="1170"/>
                    <a:pt x="2659" y="1096"/>
                    <a:pt x="2736" y="962"/>
                  </a:cubicBezTo>
                  <a:cubicBezTo>
                    <a:pt x="2844" y="752"/>
                    <a:pt x="2779" y="500"/>
                    <a:pt x="2584" y="384"/>
                  </a:cubicBezTo>
                  <a:cubicBezTo>
                    <a:pt x="2189" y="129"/>
                    <a:pt x="1734" y="0"/>
                    <a:pt x="1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2041225" y="2118000"/>
              <a:ext cx="85750" cy="33250"/>
            </a:xfrm>
            <a:custGeom>
              <a:rect b="b" l="l" r="r" t="t"/>
              <a:pathLst>
                <a:path extrusionOk="0" h="1330" w="3430">
                  <a:moveTo>
                    <a:pt x="1631" y="0"/>
                  </a:moveTo>
                  <a:cubicBezTo>
                    <a:pt x="1154" y="0"/>
                    <a:pt x="680" y="137"/>
                    <a:pt x="290" y="428"/>
                  </a:cubicBezTo>
                  <a:cubicBezTo>
                    <a:pt x="109" y="565"/>
                    <a:pt x="1" y="810"/>
                    <a:pt x="138" y="1020"/>
                  </a:cubicBezTo>
                  <a:cubicBezTo>
                    <a:pt x="217" y="1143"/>
                    <a:pt x="374" y="1237"/>
                    <a:pt x="526" y="1237"/>
                  </a:cubicBezTo>
                  <a:cubicBezTo>
                    <a:pt x="595" y="1237"/>
                    <a:pt x="664" y="1217"/>
                    <a:pt x="723" y="1171"/>
                  </a:cubicBezTo>
                  <a:cubicBezTo>
                    <a:pt x="809" y="1106"/>
                    <a:pt x="896" y="1056"/>
                    <a:pt x="983" y="1005"/>
                  </a:cubicBezTo>
                  <a:lnTo>
                    <a:pt x="1048" y="976"/>
                  </a:lnTo>
                  <a:lnTo>
                    <a:pt x="1055" y="976"/>
                  </a:lnTo>
                  <a:cubicBezTo>
                    <a:pt x="1105" y="962"/>
                    <a:pt x="1149" y="940"/>
                    <a:pt x="1199" y="926"/>
                  </a:cubicBezTo>
                  <a:cubicBezTo>
                    <a:pt x="1250" y="912"/>
                    <a:pt x="1300" y="897"/>
                    <a:pt x="1351" y="890"/>
                  </a:cubicBezTo>
                  <a:cubicBezTo>
                    <a:pt x="1372" y="883"/>
                    <a:pt x="1430" y="875"/>
                    <a:pt x="1452" y="868"/>
                  </a:cubicBezTo>
                  <a:cubicBezTo>
                    <a:pt x="1518" y="863"/>
                    <a:pt x="1581" y="858"/>
                    <a:pt x="1645" y="858"/>
                  </a:cubicBezTo>
                  <a:cubicBezTo>
                    <a:pt x="1672" y="858"/>
                    <a:pt x="1698" y="859"/>
                    <a:pt x="1726" y="861"/>
                  </a:cubicBezTo>
                  <a:cubicBezTo>
                    <a:pt x="1776" y="861"/>
                    <a:pt x="1820" y="868"/>
                    <a:pt x="1863" y="868"/>
                  </a:cubicBezTo>
                  <a:lnTo>
                    <a:pt x="1870" y="868"/>
                  </a:lnTo>
                  <a:lnTo>
                    <a:pt x="1942" y="883"/>
                  </a:lnTo>
                  <a:cubicBezTo>
                    <a:pt x="2036" y="897"/>
                    <a:pt x="2137" y="926"/>
                    <a:pt x="2238" y="962"/>
                  </a:cubicBezTo>
                  <a:lnTo>
                    <a:pt x="2275" y="976"/>
                  </a:lnTo>
                  <a:lnTo>
                    <a:pt x="2303" y="991"/>
                  </a:lnTo>
                  <a:cubicBezTo>
                    <a:pt x="2354" y="1013"/>
                    <a:pt x="2397" y="1041"/>
                    <a:pt x="2441" y="1063"/>
                  </a:cubicBezTo>
                  <a:cubicBezTo>
                    <a:pt x="2484" y="1092"/>
                    <a:pt x="2534" y="1121"/>
                    <a:pt x="2570" y="1150"/>
                  </a:cubicBezTo>
                  <a:lnTo>
                    <a:pt x="2578" y="1150"/>
                  </a:lnTo>
                  <a:cubicBezTo>
                    <a:pt x="2599" y="1164"/>
                    <a:pt x="2621" y="1186"/>
                    <a:pt x="2643" y="1207"/>
                  </a:cubicBezTo>
                  <a:cubicBezTo>
                    <a:pt x="2734" y="1284"/>
                    <a:pt x="2853" y="1330"/>
                    <a:pt x="2969" y="1330"/>
                  </a:cubicBezTo>
                  <a:cubicBezTo>
                    <a:pt x="3073" y="1330"/>
                    <a:pt x="3174" y="1293"/>
                    <a:pt x="3249" y="1207"/>
                  </a:cubicBezTo>
                  <a:cubicBezTo>
                    <a:pt x="3400" y="1041"/>
                    <a:pt x="3429" y="760"/>
                    <a:pt x="3256" y="601"/>
                  </a:cubicBezTo>
                  <a:cubicBezTo>
                    <a:pt x="2813" y="210"/>
                    <a:pt x="2220" y="0"/>
                    <a:pt x="1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2040250" y="2045400"/>
              <a:ext cx="81125" cy="57700"/>
            </a:xfrm>
            <a:custGeom>
              <a:rect b="b" l="l" r="r" t="t"/>
              <a:pathLst>
                <a:path extrusionOk="0" h="2308" w="3245">
                  <a:moveTo>
                    <a:pt x="573" y="0"/>
                  </a:moveTo>
                  <a:cubicBezTo>
                    <a:pt x="283" y="0"/>
                    <a:pt x="0" y="301"/>
                    <a:pt x="184" y="640"/>
                  </a:cubicBezTo>
                  <a:cubicBezTo>
                    <a:pt x="733" y="1528"/>
                    <a:pt x="1635" y="2134"/>
                    <a:pt x="2667" y="2293"/>
                  </a:cubicBezTo>
                  <a:cubicBezTo>
                    <a:pt x="2706" y="2302"/>
                    <a:pt x="2744" y="2307"/>
                    <a:pt x="2782" y="2307"/>
                  </a:cubicBezTo>
                  <a:cubicBezTo>
                    <a:pt x="2858" y="2307"/>
                    <a:pt x="2932" y="2288"/>
                    <a:pt x="2999" y="2249"/>
                  </a:cubicBezTo>
                  <a:cubicBezTo>
                    <a:pt x="3093" y="2192"/>
                    <a:pt x="3165" y="2105"/>
                    <a:pt x="3194" y="1997"/>
                  </a:cubicBezTo>
                  <a:cubicBezTo>
                    <a:pt x="3245" y="1802"/>
                    <a:pt x="3136" y="1506"/>
                    <a:pt x="2898" y="1477"/>
                  </a:cubicBezTo>
                  <a:cubicBezTo>
                    <a:pt x="2682" y="1441"/>
                    <a:pt x="2465" y="1390"/>
                    <a:pt x="2256" y="1311"/>
                  </a:cubicBezTo>
                  <a:cubicBezTo>
                    <a:pt x="2227" y="1304"/>
                    <a:pt x="2205" y="1297"/>
                    <a:pt x="2176" y="1282"/>
                  </a:cubicBezTo>
                  <a:cubicBezTo>
                    <a:pt x="2133" y="1261"/>
                    <a:pt x="2083" y="1239"/>
                    <a:pt x="2032" y="1217"/>
                  </a:cubicBezTo>
                  <a:cubicBezTo>
                    <a:pt x="1931" y="1167"/>
                    <a:pt x="1830" y="1109"/>
                    <a:pt x="1736" y="1044"/>
                  </a:cubicBezTo>
                  <a:cubicBezTo>
                    <a:pt x="1693" y="1015"/>
                    <a:pt x="1649" y="986"/>
                    <a:pt x="1613" y="957"/>
                  </a:cubicBezTo>
                  <a:lnTo>
                    <a:pt x="1563" y="921"/>
                  </a:lnTo>
                  <a:lnTo>
                    <a:pt x="1534" y="900"/>
                  </a:lnTo>
                  <a:cubicBezTo>
                    <a:pt x="1455" y="827"/>
                    <a:pt x="1375" y="755"/>
                    <a:pt x="1296" y="683"/>
                  </a:cubicBezTo>
                  <a:cubicBezTo>
                    <a:pt x="1216" y="604"/>
                    <a:pt x="1144" y="517"/>
                    <a:pt x="1079" y="431"/>
                  </a:cubicBezTo>
                  <a:lnTo>
                    <a:pt x="1029" y="366"/>
                  </a:lnTo>
                  <a:cubicBezTo>
                    <a:pt x="993" y="315"/>
                    <a:pt x="957" y="257"/>
                    <a:pt x="928" y="207"/>
                  </a:cubicBezTo>
                  <a:cubicBezTo>
                    <a:pt x="836" y="61"/>
                    <a:pt x="704"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p:nvPr/>
          </p:nvSpPr>
          <p:spPr>
            <a:xfrm>
              <a:off x="1938025" y="2056325"/>
              <a:ext cx="200" cy="400"/>
            </a:xfrm>
            <a:custGeom>
              <a:rect b="b" l="l" r="r" t="t"/>
              <a:pathLst>
                <a:path extrusionOk="0" h="16" w="8">
                  <a:moveTo>
                    <a:pt x="8" y="1"/>
                  </a:moveTo>
                  <a:lnTo>
                    <a:pt x="4" y="8"/>
                  </a:lnTo>
                  <a:lnTo>
                    <a:pt x="4" y="8"/>
                  </a:lnTo>
                  <a:cubicBezTo>
                    <a:pt x="6" y="6"/>
                    <a:pt x="8" y="4"/>
                    <a:pt x="8" y="1"/>
                  </a:cubicBezTo>
                  <a:close/>
                  <a:moveTo>
                    <a:pt x="4" y="8"/>
                  </a:moveTo>
                  <a:lnTo>
                    <a:pt x="4" y="8"/>
                  </a:lnTo>
                  <a:cubicBezTo>
                    <a:pt x="2" y="10"/>
                    <a:pt x="1" y="12"/>
                    <a:pt x="1" y="15"/>
                  </a:cubicBezTo>
                  <a:lnTo>
                    <a:pt x="4" y="8"/>
                  </a:lnTo>
                  <a:close/>
                </a:path>
              </a:pathLst>
            </a:custGeom>
            <a:solidFill>
              <a:srgbClr val="272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p:nvPr/>
          </p:nvSpPr>
          <p:spPr>
            <a:xfrm>
              <a:off x="1889300" y="2048725"/>
              <a:ext cx="72200" cy="51000"/>
            </a:xfrm>
            <a:custGeom>
              <a:rect b="b" l="l" r="r" t="t"/>
              <a:pathLst>
                <a:path extrusionOk="0" h="2040" w="2888">
                  <a:moveTo>
                    <a:pt x="2408" y="0"/>
                  </a:moveTo>
                  <a:cubicBezTo>
                    <a:pt x="2258" y="0"/>
                    <a:pt x="2112" y="74"/>
                    <a:pt x="2029" y="211"/>
                  </a:cubicBezTo>
                  <a:cubicBezTo>
                    <a:pt x="2007" y="240"/>
                    <a:pt x="1978" y="276"/>
                    <a:pt x="1957" y="305"/>
                  </a:cubicBezTo>
                  <a:cubicBezTo>
                    <a:pt x="1965" y="297"/>
                    <a:pt x="1973" y="291"/>
                    <a:pt x="1973" y="291"/>
                  </a:cubicBezTo>
                  <a:lnTo>
                    <a:pt x="1973" y="291"/>
                  </a:lnTo>
                  <a:cubicBezTo>
                    <a:pt x="1974" y="291"/>
                    <a:pt x="1970" y="295"/>
                    <a:pt x="1957" y="305"/>
                  </a:cubicBezTo>
                  <a:lnTo>
                    <a:pt x="1950" y="319"/>
                  </a:lnTo>
                  <a:cubicBezTo>
                    <a:pt x="1942" y="334"/>
                    <a:pt x="1928" y="348"/>
                    <a:pt x="1913" y="362"/>
                  </a:cubicBezTo>
                  <a:cubicBezTo>
                    <a:pt x="1848" y="435"/>
                    <a:pt x="1791" y="500"/>
                    <a:pt x="1719" y="565"/>
                  </a:cubicBezTo>
                  <a:cubicBezTo>
                    <a:pt x="1690" y="601"/>
                    <a:pt x="1654" y="630"/>
                    <a:pt x="1625" y="658"/>
                  </a:cubicBezTo>
                  <a:lnTo>
                    <a:pt x="1567" y="702"/>
                  </a:lnTo>
                  <a:lnTo>
                    <a:pt x="1553" y="716"/>
                  </a:lnTo>
                  <a:lnTo>
                    <a:pt x="1516" y="745"/>
                  </a:lnTo>
                  <a:lnTo>
                    <a:pt x="1466" y="781"/>
                  </a:lnTo>
                  <a:cubicBezTo>
                    <a:pt x="1423" y="810"/>
                    <a:pt x="1387" y="832"/>
                    <a:pt x="1343" y="860"/>
                  </a:cubicBezTo>
                  <a:cubicBezTo>
                    <a:pt x="1271" y="904"/>
                    <a:pt x="1192" y="947"/>
                    <a:pt x="1112" y="990"/>
                  </a:cubicBezTo>
                  <a:cubicBezTo>
                    <a:pt x="1083" y="998"/>
                    <a:pt x="1055" y="1019"/>
                    <a:pt x="1018" y="1034"/>
                  </a:cubicBezTo>
                  <a:cubicBezTo>
                    <a:pt x="1011" y="1034"/>
                    <a:pt x="1004" y="1034"/>
                    <a:pt x="997" y="1041"/>
                  </a:cubicBezTo>
                  <a:lnTo>
                    <a:pt x="932" y="1063"/>
                  </a:lnTo>
                  <a:cubicBezTo>
                    <a:pt x="751" y="1128"/>
                    <a:pt x="564" y="1178"/>
                    <a:pt x="376" y="1207"/>
                  </a:cubicBezTo>
                  <a:cubicBezTo>
                    <a:pt x="268" y="1236"/>
                    <a:pt x="174" y="1308"/>
                    <a:pt x="123" y="1402"/>
                  </a:cubicBezTo>
                  <a:cubicBezTo>
                    <a:pt x="1" y="1604"/>
                    <a:pt x="66" y="1871"/>
                    <a:pt x="275" y="1986"/>
                  </a:cubicBezTo>
                  <a:cubicBezTo>
                    <a:pt x="346" y="2022"/>
                    <a:pt x="424" y="2039"/>
                    <a:pt x="504" y="2039"/>
                  </a:cubicBezTo>
                  <a:cubicBezTo>
                    <a:pt x="538" y="2039"/>
                    <a:pt x="572" y="2036"/>
                    <a:pt x="607" y="2030"/>
                  </a:cubicBezTo>
                  <a:cubicBezTo>
                    <a:pt x="1488" y="1885"/>
                    <a:pt x="2274" y="1380"/>
                    <a:pt x="2772" y="637"/>
                  </a:cubicBezTo>
                  <a:cubicBezTo>
                    <a:pt x="2888" y="435"/>
                    <a:pt x="2816" y="175"/>
                    <a:pt x="2621" y="52"/>
                  </a:cubicBezTo>
                  <a:cubicBezTo>
                    <a:pt x="2553" y="17"/>
                    <a:pt x="2480" y="0"/>
                    <a:pt x="2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1993950" y="2235775"/>
              <a:ext cx="137350" cy="93525"/>
            </a:xfrm>
            <a:custGeom>
              <a:rect b="b" l="l" r="r" t="t"/>
              <a:pathLst>
                <a:path extrusionOk="0" h="3741" w="5494">
                  <a:moveTo>
                    <a:pt x="3953" y="1"/>
                  </a:moveTo>
                  <a:cubicBezTo>
                    <a:pt x="3645" y="1"/>
                    <a:pt x="3339" y="111"/>
                    <a:pt x="3097" y="322"/>
                  </a:cubicBezTo>
                  <a:cubicBezTo>
                    <a:pt x="2811" y="572"/>
                    <a:pt x="2421" y="1297"/>
                    <a:pt x="1958" y="1297"/>
                  </a:cubicBezTo>
                  <a:cubicBezTo>
                    <a:pt x="1873" y="1297"/>
                    <a:pt x="1786" y="1272"/>
                    <a:pt x="1697" y="1217"/>
                  </a:cubicBezTo>
                  <a:cubicBezTo>
                    <a:pt x="1668" y="1195"/>
                    <a:pt x="1639" y="1188"/>
                    <a:pt x="1603" y="1188"/>
                  </a:cubicBezTo>
                  <a:cubicBezTo>
                    <a:pt x="1486" y="1148"/>
                    <a:pt x="1367" y="1129"/>
                    <a:pt x="1249" y="1129"/>
                  </a:cubicBezTo>
                  <a:cubicBezTo>
                    <a:pt x="604" y="1129"/>
                    <a:pt x="0" y="1691"/>
                    <a:pt x="37" y="2393"/>
                  </a:cubicBezTo>
                  <a:cubicBezTo>
                    <a:pt x="83" y="3216"/>
                    <a:pt x="780" y="3741"/>
                    <a:pt x="1531" y="3741"/>
                  </a:cubicBezTo>
                  <a:cubicBezTo>
                    <a:pt x="1716" y="3741"/>
                    <a:pt x="1904" y="3709"/>
                    <a:pt x="2087" y="3642"/>
                  </a:cubicBezTo>
                  <a:cubicBezTo>
                    <a:pt x="2325" y="3548"/>
                    <a:pt x="2542" y="3418"/>
                    <a:pt x="2736" y="3252"/>
                  </a:cubicBezTo>
                  <a:cubicBezTo>
                    <a:pt x="2953" y="3072"/>
                    <a:pt x="3227" y="2963"/>
                    <a:pt x="3516" y="2949"/>
                  </a:cubicBezTo>
                  <a:cubicBezTo>
                    <a:pt x="4014" y="2913"/>
                    <a:pt x="4461" y="2812"/>
                    <a:pt x="4830" y="2444"/>
                  </a:cubicBezTo>
                  <a:cubicBezTo>
                    <a:pt x="5494" y="1787"/>
                    <a:pt x="5407" y="538"/>
                    <a:pt x="4505" y="127"/>
                  </a:cubicBezTo>
                  <a:cubicBezTo>
                    <a:pt x="4330" y="42"/>
                    <a:pt x="4141" y="1"/>
                    <a:pt x="3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p:nvPr/>
          </p:nvSpPr>
          <p:spPr>
            <a:xfrm>
              <a:off x="1969050" y="2167425"/>
              <a:ext cx="34500" cy="59800"/>
            </a:xfrm>
            <a:custGeom>
              <a:rect b="b" l="l" r="r" t="t"/>
              <a:pathLst>
                <a:path extrusionOk="0" h="2392" w="1380">
                  <a:moveTo>
                    <a:pt x="860" y="0"/>
                  </a:moveTo>
                  <a:cubicBezTo>
                    <a:pt x="828" y="0"/>
                    <a:pt x="795" y="14"/>
                    <a:pt x="766" y="46"/>
                  </a:cubicBezTo>
                  <a:cubicBezTo>
                    <a:pt x="376" y="479"/>
                    <a:pt x="1" y="1020"/>
                    <a:pt x="124" y="1641"/>
                  </a:cubicBezTo>
                  <a:cubicBezTo>
                    <a:pt x="205" y="2063"/>
                    <a:pt x="572" y="2392"/>
                    <a:pt x="982" y="2392"/>
                  </a:cubicBezTo>
                  <a:cubicBezTo>
                    <a:pt x="1084" y="2392"/>
                    <a:pt x="1189" y="2371"/>
                    <a:pt x="1293" y="2327"/>
                  </a:cubicBezTo>
                  <a:cubicBezTo>
                    <a:pt x="1358" y="2283"/>
                    <a:pt x="1380" y="2197"/>
                    <a:pt x="1343" y="2132"/>
                  </a:cubicBezTo>
                  <a:cubicBezTo>
                    <a:pt x="1314" y="2088"/>
                    <a:pt x="1265" y="2064"/>
                    <a:pt x="1217" y="2064"/>
                  </a:cubicBezTo>
                  <a:cubicBezTo>
                    <a:pt x="1193" y="2064"/>
                    <a:pt x="1170" y="2070"/>
                    <a:pt x="1149" y="2081"/>
                  </a:cubicBezTo>
                  <a:cubicBezTo>
                    <a:pt x="1093" y="2100"/>
                    <a:pt x="1036" y="2109"/>
                    <a:pt x="980" y="2109"/>
                  </a:cubicBezTo>
                  <a:cubicBezTo>
                    <a:pt x="861" y="2109"/>
                    <a:pt x="744" y="2068"/>
                    <a:pt x="651" y="1995"/>
                  </a:cubicBezTo>
                  <a:cubicBezTo>
                    <a:pt x="485" y="1865"/>
                    <a:pt x="391" y="1677"/>
                    <a:pt x="383" y="1475"/>
                  </a:cubicBezTo>
                  <a:cubicBezTo>
                    <a:pt x="355" y="992"/>
                    <a:pt x="665" y="587"/>
                    <a:pt x="968" y="248"/>
                  </a:cubicBezTo>
                  <a:cubicBezTo>
                    <a:pt x="1062" y="143"/>
                    <a:pt x="966" y="0"/>
                    <a:pt x="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
            <p:cNvSpPr/>
            <p:nvPr/>
          </p:nvSpPr>
          <p:spPr>
            <a:xfrm>
              <a:off x="2045100" y="2164000"/>
              <a:ext cx="56975" cy="25600"/>
            </a:xfrm>
            <a:custGeom>
              <a:rect b="b" l="l" r="r" t="t"/>
              <a:pathLst>
                <a:path extrusionOk="0" h="1024" w="2279">
                  <a:moveTo>
                    <a:pt x="196" y="0"/>
                  </a:moveTo>
                  <a:cubicBezTo>
                    <a:pt x="76" y="0"/>
                    <a:pt x="1" y="185"/>
                    <a:pt x="127" y="270"/>
                  </a:cubicBezTo>
                  <a:cubicBezTo>
                    <a:pt x="719" y="652"/>
                    <a:pt x="1383" y="905"/>
                    <a:pt x="2076" y="1020"/>
                  </a:cubicBezTo>
                  <a:cubicBezTo>
                    <a:pt x="2086" y="1022"/>
                    <a:pt x="2097" y="1023"/>
                    <a:pt x="2107" y="1023"/>
                  </a:cubicBezTo>
                  <a:cubicBezTo>
                    <a:pt x="2175" y="1023"/>
                    <a:pt x="2238" y="982"/>
                    <a:pt x="2257" y="919"/>
                  </a:cubicBezTo>
                  <a:cubicBezTo>
                    <a:pt x="2278" y="840"/>
                    <a:pt x="2228" y="768"/>
                    <a:pt x="2156" y="746"/>
                  </a:cubicBezTo>
                  <a:cubicBezTo>
                    <a:pt x="1484" y="638"/>
                    <a:pt x="842" y="392"/>
                    <a:pt x="272" y="24"/>
                  </a:cubicBezTo>
                  <a:cubicBezTo>
                    <a:pt x="246" y="8"/>
                    <a:pt x="220"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1904475" y="2161275"/>
              <a:ext cx="51075" cy="28075"/>
            </a:xfrm>
            <a:custGeom>
              <a:rect b="b" l="l" r="r" t="t"/>
              <a:pathLst>
                <a:path extrusionOk="0" h="1123" w="2043">
                  <a:moveTo>
                    <a:pt x="1841" y="1"/>
                  </a:moveTo>
                  <a:cubicBezTo>
                    <a:pt x="1809" y="1"/>
                    <a:pt x="1776" y="14"/>
                    <a:pt x="1747" y="47"/>
                  </a:cubicBezTo>
                  <a:cubicBezTo>
                    <a:pt x="1321" y="487"/>
                    <a:pt x="751" y="768"/>
                    <a:pt x="144" y="833"/>
                  </a:cubicBezTo>
                  <a:cubicBezTo>
                    <a:pt x="65" y="841"/>
                    <a:pt x="0" y="898"/>
                    <a:pt x="0" y="978"/>
                  </a:cubicBezTo>
                  <a:cubicBezTo>
                    <a:pt x="0" y="1057"/>
                    <a:pt x="65" y="1122"/>
                    <a:pt x="144" y="1122"/>
                  </a:cubicBezTo>
                  <a:cubicBezTo>
                    <a:pt x="830" y="1050"/>
                    <a:pt x="1465" y="740"/>
                    <a:pt x="1949" y="249"/>
                  </a:cubicBezTo>
                  <a:cubicBezTo>
                    <a:pt x="2043" y="144"/>
                    <a:pt x="1946" y="1"/>
                    <a:pt x="18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6"/>
            <p:cNvSpPr/>
            <p:nvPr/>
          </p:nvSpPr>
          <p:spPr>
            <a:xfrm>
              <a:off x="1943625" y="2312200"/>
              <a:ext cx="46400" cy="45675"/>
            </a:xfrm>
            <a:custGeom>
              <a:rect b="b" l="l" r="r" t="t"/>
              <a:pathLst>
                <a:path extrusionOk="0" h="1827" w="1856">
                  <a:moveTo>
                    <a:pt x="1054" y="0"/>
                  </a:moveTo>
                  <a:lnTo>
                    <a:pt x="982" y="881"/>
                  </a:lnTo>
                  <a:cubicBezTo>
                    <a:pt x="715" y="845"/>
                    <a:pt x="448" y="823"/>
                    <a:pt x="174" y="816"/>
                  </a:cubicBezTo>
                  <a:lnTo>
                    <a:pt x="22" y="816"/>
                  </a:lnTo>
                  <a:lnTo>
                    <a:pt x="29" y="967"/>
                  </a:lnTo>
                  <a:cubicBezTo>
                    <a:pt x="44" y="1242"/>
                    <a:pt x="29" y="1516"/>
                    <a:pt x="0" y="1790"/>
                  </a:cubicBezTo>
                  <a:lnTo>
                    <a:pt x="282" y="1826"/>
                  </a:lnTo>
                  <a:cubicBezTo>
                    <a:pt x="311" y="1588"/>
                    <a:pt x="325" y="1343"/>
                    <a:pt x="318" y="1104"/>
                  </a:cubicBezTo>
                  <a:lnTo>
                    <a:pt x="318" y="1104"/>
                  </a:lnTo>
                  <a:cubicBezTo>
                    <a:pt x="578" y="1119"/>
                    <a:pt x="830" y="1148"/>
                    <a:pt x="1083" y="1191"/>
                  </a:cubicBezTo>
                  <a:lnTo>
                    <a:pt x="1242" y="1220"/>
                  </a:lnTo>
                  <a:lnTo>
                    <a:pt x="1299" y="477"/>
                  </a:lnTo>
                  <a:lnTo>
                    <a:pt x="1711" y="715"/>
                  </a:lnTo>
                  <a:lnTo>
                    <a:pt x="1855" y="469"/>
                  </a:lnTo>
                  <a:lnTo>
                    <a:pt x="1054" y="0"/>
                  </a:lnTo>
                  <a:close/>
                </a:path>
              </a:pathLst>
            </a:custGeom>
            <a:solidFill>
              <a:srgbClr val="F1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a:off x="2002250" y="2346825"/>
              <a:ext cx="43700" cy="52900"/>
            </a:xfrm>
            <a:custGeom>
              <a:rect b="b" l="l" r="r" t="t"/>
              <a:pathLst>
                <a:path extrusionOk="0" h="2116" w="1748">
                  <a:moveTo>
                    <a:pt x="1343" y="1"/>
                  </a:moveTo>
                  <a:lnTo>
                    <a:pt x="1084" y="124"/>
                  </a:lnTo>
                  <a:lnTo>
                    <a:pt x="1300" y="578"/>
                  </a:lnTo>
                  <a:cubicBezTo>
                    <a:pt x="1026" y="586"/>
                    <a:pt x="759" y="614"/>
                    <a:pt x="492" y="651"/>
                  </a:cubicBezTo>
                  <a:lnTo>
                    <a:pt x="203" y="694"/>
                  </a:lnTo>
                  <a:lnTo>
                    <a:pt x="420" y="896"/>
                  </a:lnTo>
                  <a:cubicBezTo>
                    <a:pt x="665" y="1127"/>
                    <a:pt x="860" y="1408"/>
                    <a:pt x="1004" y="1719"/>
                  </a:cubicBezTo>
                  <a:cubicBezTo>
                    <a:pt x="980" y="1718"/>
                    <a:pt x="956" y="1718"/>
                    <a:pt x="931" y="1718"/>
                  </a:cubicBezTo>
                  <a:cubicBezTo>
                    <a:pt x="616" y="1718"/>
                    <a:pt x="302" y="1761"/>
                    <a:pt x="1" y="1841"/>
                  </a:cubicBezTo>
                  <a:lnTo>
                    <a:pt x="73" y="2116"/>
                  </a:lnTo>
                  <a:cubicBezTo>
                    <a:pt x="359" y="2037"/>
                    <a:pt x="654" y="1998"/>
                    <a:pt x="955" y="1998"/>
                  </a:cubicBezTo>
                  <a:cubicBezTo>
                    <a:pt x="1041" y="1998"/>
                    <a:pt x="1127" y="2001"/>
                    <a:pt x="1214" y="2007"/>
                  </a:cubicBezTo>
                  <a:lnTo>
                    <a:pt x="1430" y="2022"/>
                  </a:lnTo>
                  <a:lnTo>
                    <a:pt x="1430" y="2022"/>
                  </a:lnTo>
                  <a:lnTo>
                    <a:pt x="1358" y="1813"/>
                  </a:lnTo>
                  <a:cubicBezTo>
                    <a:pt x="1235" y="1473"/>
                    <a:pt x="1048" y="1163"/>
                    <a:pt x="817" y="889"/>
                  </a:cubicBezTo>
                  <a:cubicBezTo>
                    <a:pt x="1048" y="867"/>
                    <a:pt x="1286" y="845"/>
                    <a:pt x="1524" y="845"/>
                  </a:cubicBezTo>
                  <a:lnTo>
                    <a:pt x="1748" y="845"/>
                  </a:lnTo>
                  <a:lnTo>
                    <a:pt x="1343" y="1"/>
                  </a:lnTo>
                  <a:close/>
                </a:path>
              </a:pathLst>
            </a:custGeom>
            <a:solidFill>
              <a:srgbClr val="F1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6"/>
            <p:cNvSpPr/>
            <p:nvPr/>
          </p:nvSpPr>
          <p:spPr>
            <a:xfrm>
              <a:off x="2072275" y="2335300"/>
              <a:ext cx="39725" cy="63900"/>
            </a:xfrm>
            <a:custGeom>
              <a:rect b="b" l="l" r="r" t="t"/>
              <a:pathLst>
                <a:path extrusionOk="0" h="2556" w="1589">
                  <a:moveTo>
                    <a:pt x="859" y="0"/>
                  </a:moveTo>
                  <a:lnTo>
                    <a:pt x="0" y="873"/>
                  </a:lnTo>
                  <a:lnTo>
                    <a:pt x="989" y="1126"/>
                  </a:lnTo>
                  <a:lnTo>
                    <a:pt x="217" y="2122"/>
                  </a:lnTo>
                  <a:lnTo>
                    <a:pt x="1494" y="2555"/>
                  </a:lnTo>
                  <a:lnTo>
                    <a:pt x="1588" y="2281"/>
                  </a:lnTo>
                  <a:lnTo>
                    <a:pt x="693" y="1978"/>
                  </a:lnTo>
                  <a:lnTo>
                    <a:pt x="1480" y="960"/>
                  </a:lnTo>
                  <a:lnTo>
                    <a:pt x="549" y="722"/>
                  </a:lnTo>
                  <a:lnTo>
                    <a:pt x="1061" y="202"/>
                  </a:lnTo>
                  <a:lnTo>
                    <a:pt x="859" y="0"/>
                  </a:lnTo>
                  <a:close/>
                </a:path>
              </a:pathLst>
            </a:custGeom>
            <a:solidFill>
              <a:srgbClr val="F1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2293125" y="2094850"/>
              <a:ext cx="114975" cy="174525"/>
            </a:xfrm>
            <a:custGeom>
              <a:rect b="b" l="l" r="r" t="t"/>
              <a:pathLst>
                <a:path extrusionOk="0" h="6981" w="4599">
                  <a:moveTo>
                    <a:pt x="3251" y="1"/>
                  </a:moveTo>
                  <a:cubicBezTo>
                    <a:pt x="3093" y="1"/>
                    <a:pt x="2936" y="28"/>
                    <a:pt x="2787" y="84"/>
                  </a:cubicBezTo>
                  <a:cubicBezTo>
                    <a:pt x="2123" y="300"/>
                    <a:pt x="1502" y="906"/>
                    <a:pt x="1148" y="1390"/>
                  </a:cubicBezTo>
                  <a:cubicBezTo>
                    <a:pt x="340" y="2487"/>
                    <a:pt x="1" y="3981"/>
                    <a:pt x="484" y="5288"/>
                  </a:cubicBezTo>
                  <a:cubicBezTo>
                    <a:pt x="769" y="6063"/>
                    <a:pt x="1467" y="6981"/>
                    <a:pt x="2293" y="6981"/>
                  </a:cubicBezTo>
                  <a:cubicBezTo>
                    <a:pt x="2536" y="6981"/>
                    <a:pt x="2789" y="6902"/>
                    <a:pt x="3046" y="6717"/>
                  </a:cubicBezTo>
                  <a:cubicBezTo>
                    <a:pt x="3335" y="6507"/>
                    <a:pt x="3508" y="6182"/>
                    <a:pt x="3660" y="5858"/>
                  </a:cubicBezTo>
                  <a:cubicBezTo>
                    <a:pt x="4259" y="4566"/>
                    <a:pt x="4577" y="3158"/>
                    <a:pt x="4591" y="1736"/>
                  </a:cubicBezTo>
                  <a:cubicBezTo>
                    <a:pt x="4598" y="993"/>
                    <a:pt x="4389" y="257"/>
                    <a:pt x="3581" y="40"/>
                  </a:cubicBezTo>
                  <a:cubicBezTo>
                    <a:pt x="3471" y="14"/>
                    <a:pt x="3361" y="1"/>
                    <a:pt x="3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2321100" y="2120275"/>
              <a:ext cx="62950" cy="111950"/>
            </a:xfrm>
            <a:custGeom>
              <a:rect b="b" l="l" r="r" t="t"/>
              <a:pathLst>
                <a:path extrusionOk="0" h="4478" w="2518">
                  <a:moveTo>
                    <a:pt x="1882" y="1"/>
                  </a:moveTo>
                  <a:cubicBezTo>
                    <a:pt x="1605" y="1"/>
                    <a:pt x="1326" y="132"/>
                    <a:pt x="1112" y="337"/>
                  </a:cubicBezTo>
                  <a:cubicBezTo>
                    <a:pt x="722" y="712"/>
                    <a:pt x="477" y="1275"/>
                    <a:pt x="304" y="1788"/>
                  </a:cubicBezTo>
                  <a:cubicBezTo>
                    <a:pt x="123" y="2329"/>
                    <a:pt x="0" y="2950"/>
                    <a:pt x="73" y="3520"/>
                  </a:cubicBezTo>
                  <a:cubicBezTo>
                    <a:pt x="127" y="3985"/>
                    <a:pt x="442" y="4477"/>
                    <a:pt x="948" y="4477"/>
                  </a:cubicBezTo>
                  <a:cubicBezTo>
                    <a:pt x="976" y="4477"/>
                    <a:pt x="1004" y="4476"/>
                    <a:pt x="1033" y="4473"/>
                  </a:cubicBezTo>
                  <a:cubicBezTo>
                    <a:pt x="1208" y="4451"/>
                    <a:pt x="1213" y="4183"/>
                    <a:pt x="1046" y="4183"/>
                  </a:cubicBezTo>
                  <a:cubicBezTo>
                    <a:pt x="1041" y="4183"/>
                    <a:pt x="1037" y="4184"/>
                    <a:pt x="1033" y="4184"/>
                  </a:cubicBezTo>
                  <a:cubicBezTo>
                    <a:pt x="1008" y="4187"/>
                    <a:pt x="984" y="4188"/>
                    <a:pt x="961" y="4188"/>
                  </a:cubicBezTo>
                  <a:cubicBezTo>
                    <a:pt x="490" y="4188"/>
                    <a:pt x="340" y="3645"/>
                    <a:pt x="340" y="3246"/>
                  </a:cubicBezTo>
                  <a:cubicBezTo>
                    <a:pt x="340" y="2798"/>
                    <a:pt x="419" y="2351"/>
                    <a:pt x="556" y="1918"/>
                  </a:cubicBezTo>
                  <a:cubicBezTo>
                    <a:pt x="686" y="1506"/>
                    <a:pt x="881" y="1116"/>
                    <a:pt x="1126" y="763"/>
                  </a:cubicBezTo>
                  <a:cubicBezTo>
                    <a:pt x="1291" y="530"/>
                    <a:pt x="1587" y="273"/>
                    <a:pt x="1884" y="273"/>
                  </a:cubicBezTo>
                  <a:cubicBezTo>
                    <a:pt x="1992" y="273"/>
                    <a:pt x="2100" y="307"/>
                    <a:pt x="2202" y="387"/>
                  </a:cubicBezTo>
                  <a:cubicBezTo>
                    <a:pt x="2232" y="412"/>
                    <a:pt x="2265" y="422"/>
                    <a:pt x="2297" y="422"/>
                  </a:cubicBezTo>
                  <a:cubicBezTo>
                    <a:pt x="2416" y="422"/>
                    <a:pt x="2518" y="277"/>
                    <a:pt x="2404" y="185"/>
                  </a:cubicBezTo>
                  <a:cubicBezTo>
                    <a:pt x="2244" y="57"/>
                    <a:pt x="2064" y="1"/>
                    <a:pt x="1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1874325" y="1870650"/>
              <a:ext cx="479275" cy="328525"/>
            </a:xfrm>
            <a:custGeom>
              <a:rect b="b" l="l" r="r" t="t"/>
              <a:pathLst>
                <a:path extrusionOk="0" h="13141" w="19171">
                  <a:moveTo>
                    <a:pt x="9838" y="1"/>
                  </a:moveTo>
                  <a:cubicBezTo>
                    <a:pt x="1870" y="1"/>
                    <a:pt x="1" y="6648"/>
                    <a:pt x="1" y="6648"/>
                  </a:cubicBezTo>
                  <a:cubicBezTo>
                    <a:pt x="418" y="6697"/>
                    <a:pt x="870" y="6720"/>
                    <a:pt x="1346" y="6720"/>
                  </a:cubicBezTo>
                  <a:cubicBezTo>
                    <a:pt x="5434" y="6720"/>
                    <a:pt x="11279" y="5033"/>
                    <a:pt x="11693" y="3682"/>
                  </a:cubicBezTo>
                  <a:cubicBezTo>
                    <a:pt x="12388" y="4459"/>
                    <a:pt x="13236" y="4645"/>
                    <a:pt x="13887" y="4645"/>
                  </a:cubicBezTo>
                  <a:cubicBezTo>
                    <a:pt x="14482" y="4645"/>
                    <a:pt x="14912" y="4490"/>
                    <a:pt x="14912" y="4490"/>
                  </a:cubicBezTo>
                  <a:lnTo>
                    <a:pt x="14912" y="4490"/>
                  </a:lnTo>
                  <a:cubicBezTo>
                    <a:pt x="13930" y="7828"/>
                    <a:pt x="15598" y="13141"/>
                    <a:pt x="16550" y="13141"/>
                  </a:cubicBezTo>
                  <a:cubicBezTo>
                    <a:pt x="16739" y="13141"/>
                    <a:pt x="16899" y="12932"/>
                    <a:pt x="17005" y="12458"/>
                  </a:cubicBezTo>
                  <a:cubicBezTo>
                    <a:pt x="17648" y="9593"/>
                    <a:pt x="19171" y="9210"/>
                    <a:pt x="19171" y="9210"/>
                  </a:cubicBezTo>
                  <a:cubicBezTo>
                    <a:pt x="19171" y="4404"/>
                    <a:pt x="17806" y="1"/>
                    <a:pt x="98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7" name="Google Shape;637;p46"/>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638" name="Google Shape;638;p46" title="HIGHLY INFECTIOUS.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639" name="Google Shape;639;p46"/>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grpSp>
        <p:nvGrpSpPr>
          <p:cNvPr id="644" name="Google Shape;644;p47"/>
          <p:cNvGrpSpPr/>
          <p:nvPr/>
        </p:nvGrpSpPr>
        <p:grpSpPr>
          <a:xfrm>
            <a:off x="200777" y="261525"/>
            <a:ext cx="1227056" cy="1245022"/>
            <a:chOff x="3605950" y="3926100"/>
            <a:chExt cx="657375" cy="667000"/>
          </a:xfrm>
        </p:grpSpPr>
        <p:sp>
          <p:nvSpPr>
            <p:cNvPr id="645" name="Google Shape;645;p47"/>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7"/>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7"/>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7"/>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7"/>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7"/>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7"/>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7"/>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47"/>
          <p:cNvSpPr txBox="1"/>
          <p:nvPr>
            <p:ph type="title"/>
          </p:nvPr>
        </p:nvSpPr>
        <p:spPr>
          <a:xfrm>
            <a:off x="653550" y="924275"/>
            <a:ext cx="6367800" cy="31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0"/>
              <a:t>MASKS</a:t>
            </a:r>
            <a:endParaRPr sz="20000"/>
          </a:p>
        </p:txBody>
      </p:sp>
      <p:pic>
        <p:nvPicPr>
          <p:cNvPr id="684" name="Google Shape;684;p47"/>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685" name="Google Shape;685;p47" title="MASKS.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686" name="Google Shape;686;p47"/>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of Wearing a Mask</a:t>
            </a:r>
            <a:endParaRPr/>
          </a:p>
        </p:txBody>
      </p:sp>
      <p:grpSp>
        <p:nvGrpSpPr>
          <p:cNvPr id="692" name="Google Shape;692;p48"/>
          <p:cNvGrpSpPr/>
          <p:nvPr/>
        </p:nvGrpSpPr>
        <p:grpSpPr>
          <a:xfrm>
            <a:off x="3035354" y="1600195"/>
            <a:ext cx="3626273" cy="4508611"/>
            <a:chOff x="374425" y="237975"/>
            <a:chExt cx="4197075" cy="5218300"/>
          </a:xfrm>
        </p:grpSpPr>
        <p:sp>
          <p:nvSpPr>
            <p:cNvPr id="693" name="Google Shape;693;p48"/>
            <p:cNvSpPr/>
            <p:nvPr/>
          </p:nvSpPr>
          <p:spPr>
            <a:xfrm>
              <a:off x="374425" y="237975"/>
              <a:ext cx="4197075" cy="5218300"/>
            </a:xfrm>
            <a:custGeom>
              <a:rect b="b" l="l" r="r" t="t"/>
              <a:pathLst>
                <a:path extrusionOk="0" h="208732" w="167883">
                  <a:moveTo>
                    <a:pt x="78853" y="1"/>
                  </a:moveTo>
                  <a:cubicBezTo>
                    <a:pt x="67656" y="1"/>
                    <a:pt x="56451" y="2617"/>
                    <a:pt x="46518" y="7813"/>
                  </a:cubicBezTo>
                  <a:lnTo>
                    <a:pt x="46606" y="7843"/>
                  </a:lnTo>
                  <a:cubicBezTo>
                    <a:pt x="33003" y="16655"/>
                    <a:pt x="31998" y="24522"/>
                    <a:pt x="21914" y="37179"/>
                  </a:cubicBezTo>
                  <a:cubicBezTo>
                    <a:pt x="13722" y="47440"/>
                    <a:pt x="6832" y="58944"/>
                    <a:pt x="3401" y="71601"/>
                  </a:cubicBezTo>
                  <a:cubicBezTo>
                    <a:pt x="1" y="84258"/>
                    <a:pt x="326" y="98216"/>
                    <a:pt x="5974" y="110045"/>
                  </a:cubicBezTo>
                  <a:cubicBezTo>
                    <a:pt x="8044" y="114422"/>
                    <a:pt x="10824" y="118443"/>
                    <a:pt x="12746" y="122879"/>
                  </a:cubicBezTo>
                  <a:cubicBezTo>
                    <a:pt x="20494" y="140682"/>
                    <a:pt x="13693" y="160998"/>
                    <a:pt x="12983" y="180398"/>
                  </a:cubicBezTo>
                  <a:cubicBezTo>
                    <a:pt x="12864" y="183739"/>
                    <a:pt x="12953" y="187170"/>
                    <a:pt x="14136" y="190304"/>
                  </a:cubicBezTo>
                  <a:cubicBezTo>
                    <a:pt x="15910" y="195006"/>
                    <a:pt x="20021" y="198466"/>
                    <a:pt x="24309" y="201098"/>
                  </a:cubicBezTo>
                  <a:cubicBezTo>
                    <a:pt x="30785" y="205061"/>
                    <a:pt x="38060" y="207545"/>
                    <a:pt x="45601" y="208432"/>
                  </a:cubicBezTo>
                  <a:cubicBezTo>
                    <a:pt x="47311" y="208624"/>
                    <a:pt x="49040" y="208731"/>
                    <a:pt x="50766" y="208731"/>
                  </a:cubicBezTo>
                  <a:cubicBezTo>
                    <a:pt x="54888" y="208731"/>
                    <a:pt x="58997" y="208121"/>
                    <a:pt x="62812" y="206599"/>
                  </a:cubicBezTo>
                  <a:cubicBezTo>
                    <a:pt x="82241" y="198762"/>
                    <a:pt x="86411" y="171555"/>
                    <a:pt x="104243" y="160584"/>
                  </a:cubicBezTo>
                  <a:cubicBezTo>
                    <a:pt x="112553" y="155498"/>
                    <a:pt x="122696" y="154640"/>
                    <a:pt x="131923" y="151624"/>
                  </a:cubicBezTo>
                  <a:cubicBezTo>
                    <a:pt x="145467" y="147217"/>
                    <a:pt x="157680" y="137399"/>
                    <a:pt x="162796" y="124092"/>
                  </a:cubicBezTo>
                  <a:cubicBezTo>
                    <a:pt x="167882" y="110784"/>
                    <a:pt x="164748" y="94135"/>
                    <a:pt x="153658" y="85175"/>
                  </a:cubicBezTo>
                  <a:cubicBezTo>
                    <a:pt x="147271" y="79999"/>
                    <a:pt x="138813" y="77515"/>
                    <a:pt x="133401" y="71364"/>
                  </a:cubicBezTo>
                  <a:cubicBezTo>
                    <a:pt x="120389" y="56489"/>
                    <a:pt x="132248" y="30347"/>
                    <a:pt x="119887" y="14940"/>
                  </a:cubicBezTo>
                  <a:cubicBezTo>
                    <a:pt x="116604" y="10829"/>
                    <a:pt x="111932" y="8050"/>
                    <a:pt x="107111" y="5920"/>
                  </a:cubicBezTo>
                  <a:cubicBezTo>
                    <a:pt x="98255" y="1966"/>
                    <a:pt x="88558" y="1"/>
                    <a:pt x="78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8"/>
            <p:cNvSpPr/>
            <p:nvPr/>
          </p:nvSpPr>
          <p:spPr>
            <a:xfrm>
              <a:off x="562200" y="370825"/>
              <a:ext cx="3586425" cy="4947375"/>
            </a:xfrm>
            <a:custGeom>
              <a:rect b="b" l="l" r="r" t="t"/>
              <a:pathLst>
                <a:path extrusionOk="0" h="197895" w="143457">
                  <a:moveTo>
                    <a:pt x="64073" y="0"/>
                  </a:moveTo>
                  <a:cubicBezTo>
                    <a:pt x="51238" y="0"/>
                    <a:pt x="38437" y="6359"/>
                    <a:pt x="29958" y="16191"/>
                  </a:cubicBezTo>
                  <a:cubicBezTo>
                    <a:pt x="19607" y="28227"/>
                    <a:pt x="15349" y="44728"/>
                    <a:pt x="16177" y="60609"/>
                  </a:cubicBezTo>
                  <a:cubicBezTo>
                    <a:pt x="17094" y="77761"/>
                    <a:pt x="23511" y="94972"/>
                    <a:pt x="19726" y="111740"/>
                  </a:cubicBezTo>
                  <a:cubicBezTo>
                    <a:pt x="16443" y="126141"/>
                    <a:pt x="799" y="139478"/>
                    <a:pt x="385" y="153703"/>
                  </a:cubicBezTo>
                  <a:cubicBezTo>
                    <a:pt x="1" y="166922"/>
                    <a:pt x="14698" y="174758"/>
                    <a:pt x="24516" y="180318"/>
                  </a:cubicBezTo>
                  <a:cubicBezTo>
                    <a:pt x="37232" y="187534"/>
                    <a:pt x="51486" y="191615"/>
                    <a:pt x="65681" y="194661"/>
                  </a:cubicBezTo>
                  <a:lnTo>
                    <a:pt x="57745" y="191661"/>
                  </a:lnTo>
                  <a:lnTo>
                    <a:pt x="57745" y="191661"/>
                  </a:lnTo>
                  <a:cubicBezTo>
                    <a:pt x="68215" y="195529"/>
                    <a:pt x="82806" y="197894"/>
                    <a:pt x="97007" y="197894"/>
                  </a:cubicBezTo>
                  <a:cubicBezTo>
                    <a:pt x="109580" y="197894"/>
                    <a:pt x="121847" y="196040"/>
                    <a:pt x="130681" y="191733"/>
                  </a:cubicBezTo>
                  <a:cubicBezTo>
                    <a:pt x="136654" y="188835"/>
                    <a:pt x="141652" y="182950"/>
                    <a:pt x="141504" y="176296"/>
                  </a:cubicBezTo>
                  <a:cubicBezTo>
                    <a:pt x="141416" y="172540"/>
                    <a:pt x="139700" y="168992"/>
                    <a:pt x="138695" y="165354"/>
                  </a:cubicBezTo>
                  <a:cubicBezTo>
                    <a:pt x="135531" y="154087"/>
                    <a:pt x="139020" y="142199"/>
                    <a:pt x="141149" y="130666"/>
                  </a:cubicBezTo>
                  <a:cubicBezTo>
                    <a:pt x="143249" y="119133"/>
                    <a:pt x="143456" y="105855"/>
                    <a:pt x="135412" y="97338"/>
                  </a:cubicBezTo>
                  <a:cubicBezTo>
                    <a:pt x="129853" y="91423"/>
                    <a:pt x="121573" y="89176"/>
                    <a:pt x="113884" y="86514"/>
                  </a:cubicBezTo>
                  <a:cubicBezTo>
                    <a:pt x="106225" y="83853"/>
                    <a:pt x="98122" y="79949"/>
                    <a:pt x="94751" y="72556"/>
                  </a:cubicBezTo>
                  <a:cubicBezTo>
                    <a:pt x="89546" y="61023"/>
                    <a:pt x="98358" y="48218"/>
                    <a:pt x="99393" y="35591"/>
                  </a:cubicBezTo>
                  <a:cubicBezTo>
                    <a:pt x="100665" y="19769"/>
                    <a:pt x="88126" y="4628"/>
                    <a:pt x="72660" y="991"/>
                  </a:cubicBezTo>
                  <a:cubicBezTo>
                    <a:pt x="69828" y="319"/>
                    <a:pt x="66950" y="0"/>
                    <a:pt x="6407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1524050" y="838275"/>
              <a:ext cx="1187350" cy="527800"/>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3029275" y="1578900"/>
              <a:ext cx="971475" cy="730575"/>
            </a:xfrm>
            <a:custGeom>
              <a:rect b="b" l="l" r="r" t="t"/>
              <a:pathLst>
                <a:path extrusionOk="0" h="29223" w="38859">
                  <a:moveTo>
                    <a:pt x="15210" y="1"/>
                  </a:moveTo>
                  <a:cubicBezTo>
                    <a:pt x="9319" y="1"/>
                    <a:pt x="3114" y="6346"/>
                    <a:pt x="1124" y="11162"/>
                  </a:cubicBezTo>
                  <a:cubicBezTo>
                    <a:pt x="444" y="12789"/>
                    <a:pt x="1" y="14711"/>
                    <a:pt x="799" y="16278"/>
                  </a:cubicBezTo>
                  <a:cubicBezTo>
                    <a:pt x="1391" y="17284"/>
                    <a:pt x="2278" y="18082"/>
                    <a:pt x="3342" y="18526"/>
                  </a:cubicBezTo>
                  <a:cubicBezTo>
                    <a:pt x="7926" y="20684"/>
                    <a:pt x="13752" y="18614"/>
                    <a:pt x="18158" y="21098"/>
                  </a:cubicBezTo>
                  <a:cubicBezTo>
                    <a:pt x="19785" y="21986"/>
                    <a:pt x="21056" y="23435"/>
                    <a:pt x="22476" y="24647"/>
                  </a:cubicBezTo>
                  <a:cubicBezTo>
                    <a:pt x="25935" y="27608"/>
                    <a:pt x="30323" y="29223"/>
                    <a:pt x="34857" y="29223"/>
                  </a:cubicBezTo>
                  <a:cubicBezTo>
                    <a:pt x="35440" y="29223"/>
                    <a:pt x="36025" y="29196"/>
                    <a:pt x="36611" y="29142"/>
                  </a:cubicBezTo>
                  <a:cubicBezTo>
                    <a:pt x="37114" y="29142"/>
                    <a:pt x="37617" y="28965"/>
                    <a:pt x="38060" y="28699"/>
                  </a:cubicBezTo>
                  <a:cubicBezTo>
                    <a:pt x="38593" y="28255"/>
                    <a:pt x="38740" y="27516"/>
                    <a:pt x="38800" y="26835"/>
                  </a:cubicBezTo>
                  <a:cubicBezTo>
                    <a:pt x="38829" y="26569"/>
                    <a:pt x="38859" y="26303"/>
                    <a:pt x="38859" y="26037"/>
                  </a:cubicBezTo>
                  <a:cubicBezTo>
                    <a:pt x="34600" y="23671"/>
                    <a:pt x="30401" y="21335"/>
                    <a:pt x="27207" y="17727"/>
                  </a:cubicBezTo>
                  <a:cubicBezTo>
                    <a:pt x="23363" y="13321"/>
                    <a:pt x="21677" y="7909"/>
                    <a:pt x="20908" y="2083"/>
                  </a:cubicBezTo>
                  <a:cubicBezTo>
                    <a:pt x="19844" y="1344"/>
                    <a:pt x="18690" y="753"/>
                    <a:pt x="17478" y="339"/>
                  </a:cubicBezTo>
                  <a:cubicBezTo>
                    <a:pt x="16734" y="108"/>
                    <a:pt x="15975" y="1"/>
                    <a:pt x="15210"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8"/>
            <p:cNvSpPr/>
            <p:nvPr/>
          </p:nvSpPr>
          <p:spPr>
            <a:xfrm>
              <a:off x="375175" y="1847600"/>
              <a:ext cx="487950" cy="1146975"/>
            </a:xfrm>
            <a:custGeom>
              <a:rect b="b" l="l" r="r" t="t"/>
              <a:pathLst>
                <a:path extrusionOk="0" h="45879" w="19518">
                  <a:moveTo>
                    <a:pt x="5737" y="0"/>
                  </a:moveTo>
                  <a:cubicBezTo>
                    <a:pt x="4850" y="2366"/>
                    <a:pt x="4052" y="4791"/>
                    <a:pt x="3401" y="7245"/>
                  </a:cubicBezTo>
                  <a:cubicBezTo>
                    <a:pt x="0" y="19873"/>
                    <a:pt x="296" y="33772"/>
                    <a:pt x="5915" y="45601"/>
                  </a:cubicBezTo>
                  <a:cubicBezTo>
                    <a:pt x="6860" y="45777"/>
                    <a:pt x="7809" y="45879"/>
                    <a:pt x="8745" y="45879"/>
                  </a:cubicBezTo>
                  <a:cubicBezTo>
                    <a:pt x="10329" y="45879"/>
                    <a:pt x="11877" y="45586"/>
                    <a:pt x="13308" y="44861"/>
                  </a:cubicBezTo>
                  <a:cubicBezTo>
                    <a:pt x="18453" y="42259"/>
                    <a:pt x="19518" y="34807"/>
                    <a:pt x="16827" y="29691"/>
                  </a:cubicBezTo>
                  <a:cubicBezTo>
                    <a:pt x="15585" y="27325"/>
                    <a:pt x="13692" y="25196"/>
                    <a:pt x="13308" y="22564"/>
                  </a:cubicBezTo>
                  <a:cubicBezTo>
                    <a:pt x="12627" y="17625"/>
                    <a:pt x="17566" y="12953"/>
                    <a:pt x="16235" y="8162"/>
                  </a:cubicBezTo>
                  <a:cubicBezTo>
                    <a:pt x="15821" y="6654"/>
                    <a:pt x="14757" y="5087"/>
                    <a:pt x="13367" y="3726"/>
                  </a:cubicBezTo>
                  <a:cubicBezTo>
                    <a:pt x="11267" y="1686"/>
                    <a:pt x="8399" y="178"/>
                    <a:pt x="573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48"/>
          <p:cNvSpPr txBox="1"/>
          <p:nvPr>
            <p:ph idx="4294967295" type="ctrTitle"/>
          </p:nvPr>
        </p:nvSpPr>
        <p:spPr>
          <a:xfrm flipH="1">
            <a:off x="733723" y="1471925"/>
            <a:ext cx="19344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Flatten the Curve!</a:t>
            </a:r>
            <a:endParaRPr sz="2400"/>
          </a:p>
        </p:txBody>
      </p:sp>
      <p:sp>
        <p:nvSpPr>
          <p:cNvPr id="699" name="Google Shape;699;p48"/>
          <p:cNvSpPr txBox="1"/>
          <p:nvPr>
            <p:ph idx="4294967295" type="subTitle"/>
          </p:nvPr>
        </p:nvSpPr>
        <p:spPr>
          <a:xfrm flipH="1">
            <a:off x="705225" y="1887125"/>
            <a:ext cx="1962900" cy="875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lt2"/>
                </a:solidFill>
              </a:rPr>
              <a:t>Decrease the rate of infection</a:t>
            </a:r>
            <a:endParaRPr sz="1400">
              <a:solidFill>
                <a:schemeClr val="lt2"/>
              </a:solidFill>
            </a:endParaRPr>
          </a:p>
        </p:txBody>
      </p:sp>
      <p:sp>
        <p:nvSpPr>
          <p:cNvPr id="700" name="Google Shape;700;p48"/>
          <p:cNvSpPr/>
          <p:nvPr/>
        </p:nvSpPr>
        <p:spPr>
          <a:xfrm>
            <a:off x="2668125" y="1706038"/>
            <a:ext cx="149100" cy="14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txBox="1"/>
          <p:nvPr>
            <p:ph idx="4294967295" type="ctrTitle"/>
          </p:nvPr>
        </p:nvSpPr>
        <p:spPr>
          <a:xfrm flipH="1">
            <a:off x="1107532" y="2819600"/>
            <a:ext cx="15606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“Normal” Life</a:t>
            </a:r>
            <a:endParaRPr sz="2400"/>
          </a:p>
        </p:txBody>
      </p:sp>
      <p:sp>
        <p:nvSpPr>
          <p:cNvPr id="702" name="Google Shape;702;p48"/>
          <p:cNvSpPr txBox="1"/>
          <p:nvPr>
            <p:ph idx="4294967295" type="subTitle"/>
          </p:nvPr>
        </p:nvSpPr>
        <p:spPr>
          <a:xfrm flipH="1">
            <a:off x="705225" y="3234800"/>
            <a:ext cx="1962900" cy="875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lt2"/>
                </a:solidFill>
              </a:rPr>
              <a:t>The safest way to do “normal” activities</a:t>
            </a:r>
            <a:endParaRPr sz="1400">
              <a:solidFill>
                <a:schemeClr val="lt2"/>
              </a:solidFill>
            </a:endParaRPr>
          </a:p>
        </p:txBody>
      </p:sp>
      <p:sp>
        <p:nvSpPr>
          <p:cNvPr id="703" name="Google Shape;703;p48"/>
          <p:cNvSpPr/>
          <p:nvPr/>
        </p:nvSpPr>
        <p:spPr>
          <a:xfrm>
            <a:off x="2668125" y="3053713"/>
            <a:ext cx="149100" cy="14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txBox="1"/>
          <p:nvPr>
            <p:ph idx="4294967295" type="ctrTitle"/>
          </p:nvPr>
        </p:nvSpPr>
        <p:spPr>
          <a:xfrm flipH="1">
            <a:off x="6677800" y="1471925"/>
            <a:ext cx="2402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Small Businesses</a:t>
            </a:r>
            <a:endParaRPr sz="2400"/>
          </a:p>
        </p:txBody>
      </p:sp>
      <p:sp>
        <p:nvSpPr>
          <p:cNvPr id="705" name="Google Shape;705;p48"/>
          <p:cNvSpPr txBox="1"/>
          <p:nvPr>
            <p:ph idx="4294967295" type="subTitle"/>
          </p:nvPr>
        </p:nvSpPr>
        <p:spPr>
          <a:xfrm flipH="1">
            <a:off x="6677950" y="1887125"/>
            <a:ext cx="1962900" cy="87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solidFill>
                  <a:schemeClr val="lt2"/>
                </a:solidFill>
              </a:rPr>
              <a:t>Allow small </a:t>
            </a:r>
            <a:r>
              <a:rPr lang="en" sz="1400">
                <a:solidFill>
                  <a:schemeClr val="lt2"/>
                </a:solidFill>
              </a:rPr>
              <a:t>businesses</a:t>
            </a:r>
            <a:r>
              <a:rPr lang="en" sz="1400">
                <a:solidFill>
                  <a:schemeClr val="lt2"/>
                </a:solidFill>
              </a:rPr>
              <a:t> to function to a degree</a:t>
            </a:r>
            <a:endParaRPr sz="1400">
              <a:solidFill>
                <a:schemeClr val="lt2"/>
              </a:solidFill>
            </a:endParaRPr>
          </a:p>
        </p:txBody>
      </p:sp>
      <p:sp>
        <p:nvSpPr>
          <p:cNvPr id="706" name="Google Shape;706;p48"/>
          <p:cNvSpPr/>
          <p:nvPr/>
        </p:nvSpPr>
        <p:spPr>
          <a:xfrm>
            <a:off x="6512525" y="1706038"/>
            <a:ext cx="149100" cy="14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48"/>
          <p:cNvCxnSpPr>
            <a:stCxn id="700" idx="6"/>
          </p:cNvCxnSpPr>
          <p:nvPr/>
        </p:nvCxnSpPr>
        <p:spPr>
          <a:xfrm>
            <a:off x="2817225" y="1780588"/>
            <a:ext cx="1389900" cy="529200"/>
          </a:xfrm>
          <a:prstGeom prst="curvedConnector3">
            <a:avLst>
              <a:gd fmla="val 50000" name="adj1"/>
            </a:avLst>
          </a:prstGeom>
          <a:noFill/>
          <a:ln cap="flat" cmpd="sng" w="9525">
            <a:solidFill>
              <a:schemeClr val="lt2"/>
            </a:solidFill>
            <a:prstDash val="solid"/>
            <a:round/>
            <a:headEnd len="med" w="med" type="none"/>
            <a:tailEnd len="med" w="med" type="none"/>
          </a:ln>
        </p:spPr>
      </p:cxnSp>
      <p:cxnSp>
        <p:nvCxnSpPr>
          <p:cNvPr id="708" name="Google Shape;708;p48"/>
          <p:cNvCxnSpPr>
            <a:stCxn id="706" idx="2"/>
          </p:cNvCxnSpPr>
          <p:nvPr/>
        </p:nvCxnSpPr>
        <p:spPr>
          <a:xfrm flipH="1">
            <a:off x="4490825" y="1780588"/>
            <a:ext cx="2021700" cy="735000"/>
          </a:xfrm>
          <a:prstGeom prst="curvedConnector3">
            <a:avLst>
              <a:gd fmla="val 50000" name="adj1"/>
            </a:avLst>
          </a:prstGeom>
          <a:noFill/>
          <a:ln cap="flat" cmpd="sng" w="9525">
            <a:solidFill>
              <a:schemeClr val="lt2"/>
            </a:solidFill>
            <a:prstDash val="solid"/>
            <a:round/>
            <a:headEnd len="med" w="med" type="none"/>
            <a:tailEnd len="med" w="med" type="none"/>
          </a:ln>
        </p:spPr>
      </p:cxnSp>
      <p:cxnSp>
        <p:nvCxnSpPr>
          <p:cNvPr id="709" name="Google Shape;709;p48"/>
          <p:cNvCxnSpPr>
            <a:stCxn id="703" idx="6"/>
          </p:cNvCxnSpPr>
          <p:nvPr/>
        </p:nvCxnSpPr>
        <p:spPr>
          <a:xfrm flipH="1" rot="10800000">
            <a:off x="2817225" y="2770963"/>
            <a:ext cx="1134300" cy="357300"/>
          </a:xfrm>
          <a:prstGeom prst="curvedConnector3">
            <a:avLst>
              <a:gd fmla="val 50000" name="adj1"/>
            </a:avLst>
          </a:prstGeom>
          <a:noFill/>
          <a:ln cap="flat" cmpd="sng" w="9525">
            <a:solidFill>
              <a:schemeClr val="lt2"/>
            </a:solidFill>
            <a:prstDash val="solid"/>
            <a:round/>
            <a:headEnd len="med" w="med" type="none"/>
            <a:tailEnd len="med" w="med" type="none"/>
          </a:ln>
        </p:spPr>
      </p:cxnSp>
      <p:grpSp>
        <p:nvGrpSpPr>
          <p:cNvPr id="710" name="Google Shape;710;p48"/>
          <p:cNvGrpSpPr/>
          <p:nvPr/>
        </p:nvGrpSpPr>
        <p:grpSpPr>
          <a:xfrm>
            <a:off x="3652845" y="1601518"/>
            <a:ext cx="2024044" cy="3544098"/>
            <a:chOff x="2183075" y="3448275"/>
            <a:chExt cx="1014050" cy="1775600"/>
          </a:xfrm>
        </p:grpSpPr>
        <p:sp>
          <p:nvSpPr>
            <p:cNvPr id="711" name="Google Shape;711;p48"/>
            <p:cNvSpPr/>
            <p:nvPr/>
          </p:nvSpPr>
          <p:spPr>
            <a:xfrm>
              <a:off x="2418175" y="3511750"/>
              <a:ext cx="215975" cy="125300"/>
            </a:xfrm>
            <a:custGeom>
              <a:rect b="b" l="l" r="r" t="t"/>
              <a:pathLst>
                <a:path extrusionOk="0" h="5012" w="8639">
                  <a:moveTo>
                    <a:pt x="4825" y="1"/>
                  </a:moveTo>
                  <a:lnTo>
                    <a:pt x="3105" y="239"/>
                  </a:lnTo>
                  <a:cubicBezTo>
                    <a:pt x="245" y="2770"/>
                    <a:pt x="1" y="5012"/>
                    <a:pt x="1" y="5012"/>
                  </a:cubicBezTo>
                  <a:cubicBezTo>
                    <a:pt x="1" y="5012"/>
                    <a:pt x="5347" y="4870"/>
                    <a:pt x="5489" y="4870"/>
                  </a:cubicBezTo>
                  <a:cubicBezTo>
                    <a:pt x="5637" y="4870"/>
                    <a:pt x="8638" y="3582"/>
                    <a:pt x="8638" y="3582"/>
                  </a:cubicBezTo>
                  <a:cubicBezTo>
                    <a:pt x="7015" y="187"/>
                    <a:pt x="4825" y="1"/>
                    <a:pt x="4825"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a:off x="2522375" y="4428200"/>
              <a:ext cx="674750" cy="795675"/>
            </a:xfrm>
            <a:custGeom>
              <a:rect b="b" l="l" r="r" t="t"/>
              <a:pathLst>
                <a:path extrusionOk="0" h="31827" w="26990">
                  <a:moveTo>
                    <a:pt x="20239" y="0"/>
                  </a:moveTo>
                  <a:lnTo>
                    <a:pt x="1913" y="4078"/>
                  </a:lnTo>
                  <a:cubicBezTo>
                    <a:pt x="1913" y="4078"/>
                    <a:pt x="258" y="6686"/>
                    <a:pt x="380" y="9037"/>
                  </a:cubicBezTo>
                  <a:cubicBezTo>
                    <a:pt x="425" y="9804"/>
                    <a:pt x="129" y="19092"/>
                    <a:pt x="129" y="21257"/>
                  </a:cubicBezTo>
                  <a:cubicBezTo>
                    <a:pt x="129" y="23421"/>
                    <a:pt x="0" y="25076"/>
                    <a:pt x="129" y="26094"/>
                  </a:cubicBezTo>
                  <a:cubicBezTo>
                    <a:pt x="251" y="27112"/>
                    <a:pt x="129" y="31569"/>
                    <a:pt x="129" y="31569"/>
                  </a:cubicBezTo>
                  <a:lnTo>
                    <a:pt x="10693" y="31569"/>
                  </a:lnTo>
                  <a:cubicBezTo>
                    <a:pt x="10693" y="31569"/>
                    <a:pt x="11073" y="26094"/>
                    <a:pt x="11073" y="24187"/>
                  </a:cubicBezTo>
                  <a:cubicBezTo>
                    <a:pt x="11073" y="22281"/>
                    <a:pt x="11202" y="15408"/>
                    <a:pt x="11202" y="15408"/>
                  </a:cubicBezTo>
                  <a:lnTo>
                    <a:pt x="12219" y="15537"/>
                  </a:lnTo>
                  <a:lnTo>
                    <a:pt x="14635" y="31827"/>
                  </a:lnTo>
                  <a:lnTo>
                    <a:pt x="26989" y="31827"/>
                  </a:lnTo>
                  <a:cubicBezTo>
                    <a:pt x="26989" y="31827"/>
                    <a:pt x="25205" y="21128"/>
                    <a:pt x="25076" y="18712"/>
                  </a:cubicBezTo>
                  <a:cubicBezTo>
                    <a:pt x="24954" y="16297"/>
                    <a:pt x="24316" y="5855"/>
                    <a:pt x="20239"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2751525" y="4587300"/>
              <a:ext cx="28675" cy="28675"/>
            </a:xfrm>
            <a:custGeom>
              <a:rect b="b" l="l" r="r" t="t"/>
              <a:pathLst>
                <a:path extrusionOk="0" h="1147" w="1147">
                  <a:moveTo>
                    <a:pt x="573" y="0"/>
                  </a:moveTo>
                  <a:cubicBezTo>
                    <a:pt x="258" y="0"/>
                    <a:pt x="0" y="258"/>
                    <a:pt x="0" y="573"/>
                  </a:cubicBezTo>
                  <a:cubicBezTo>
                    <a:pt x="0" y="889"/>
                    <a:pt x="258" y="1147"/>
                    <a:pt x="573" y="1147"/>
                  </a:cubicBezTo>
                  <a:cubicBezTo>
                    <a:pt x="889" y="1147"/>
                    <a:pt x="1147" y="889"/>
                    <a:pt x="1147" y="573"/>
                  </a:cubicBezTo>
                  <a:cubicBezTo>
                    <a:pt x="1147" y="258"/>
                    <a:pt x="889" y="0"/>
                    <a:pt x="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2760775" y="4623700"/>
              <a:ext cx="44300" cy="191325"/>
            </a:xfrm>
            <a:custGeom>
              <a:rect b="b" l="l" r="r" t="t"/>
              <a:pathLst>
                <a:path extrusionOk="0" h="7653" w="1772">
                  <a:moveTo>
                    <a:pt x="80" y="1"/>
                  </a:moveTo>
                  <a:cubicBezTo>
                    <a:pt x="41" y="1"/>
                    <a:pt x="0" y="31"/>
                    <a:pt x="4" y="84"/>
                  </a:cubicBezTo>
                  <a:cubicBezTo>
                    <a:pt x="42" y="361"/>
                    <a:pt x="835" y="6847"/>
                    <a:pt x="1034" y="7234"/>
                  </a:cubicBezTo>
                  <a:cubicBezTo>
                    <a:pt x="1150" y="7478"/>
                    <a:pt x="1395" y="7639"/>
                    <a:pt x="1666" y="7652"/>
                  </a:cubicBezTo>
                  <a:lnTo>
                    <a:pt x="1672" y="7652"/>
                  </a:lnTo>
                  <a:cubicBezTo>
                    <a:pt x="1676" y="7653"/>
                    <a:pt x="1680" y="7653"/>
                    <a:pt x="1683" y="7653"/>
                  </a:cubicBezTo>
                  <a:cubicBezTo>
                    <a:pt x="1771" y="7653"/>
                    <a:pt x="1771" y="7510"/>
                    <a:pt x="1683" y="7510"/>
                  </a:cubicBezTo>
                  <a:cubicBezTo>
                    <a:pt x="1680" y="7510"/>
                    <a:pt x="1676" y="7510"/>
                    <a:pt x="1672" y="7511"/>
                  </a:cubicBezTo>
                  <a:cubicBezTo>
                    <a:pt x="1453" y="7498"/>
                    <a:pt x="1253" y="7369"/>
                    <a:pt x="1157" y="7169"/>
                  </a:cubicBezTo>
                  <a:cubicBezTo>
                    <a:pt x="1009" y="6866"/>
                    <a:pt x="377" y="1939"/>
                    <a:pt x="145" y="64"/>
                  </a:cubicBezTo>
                  <a:cubicBezTo>
                    <a:pt x="143" y="21"/>
                    <a:pt x="112" y="1"/>
                    <a:pt x="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2725275" y="4593650"/>
              <a:ext cx="114025" cy="215250"/>
            </a:xfrm>
            <a:custGeom>
              <a:rect b="b" l="l" r="r" t="t"/>
              <a:pathLst>
                <a:path extrusionOk="0" h="8610" w="4561">
                  <a:moveTo>
                    <a:pt x="161" y="0"/>
                  </a:moveTo>
                  <a:cubicBezTo>
                    <a:pt x="129" y="0"/>
                    <a:pt x="96" y="20"/>
                    <a:pt x="90" y="62"/>
                  </a:cubicBezTo>
                  <a:cubicBezTo>
                    <a:pt x="78" y="158"/>
                    <a:pt x="0" y="1022"/>
                    <a:pt x="264" y="1311"/>
                  </a:cubicBezTo>
                  <a:cubicBezTo>
                    <a:pt x="316" y="1376"/>
                    <a:pt x="393" y="1414"/>
                    <a:pt x="477" y="1414"/>
                  </a:cubicBezTo>
                  <a:lnTo>
                    <a:pt x="644" y="1414"/>
                  </a:lnTo>
                  <a:cubicBezTo>
                    <a:pt x="736" y="1416"/>
                    <a:pt x="842" y="1417"/>
                    <a:pt x="961" y="1417"/>
                  </a:cubicBezTo>
                  <a:cubicBezTo>
                    <a:pt x="1599" y="1417"/>
                    <a:pt x="2601" y="1383"/>
                    <a:pt x="3595" y="1112"/>
                  </a:cubicBezTo>
                  <a:lnTo>
                    <a:pt x="3717" y="2555"/>
                  </a:lnTo>
                  <a:lnTo>
                    <a:pt x="4419" y="8539"/>
                  </a:lnTo>
                  <a:cubicBezTo>
                    <a:pt x="4419" y="8577"/>
                    <a:pt x="4451" y="8603"/>
                    <a:pt x="4490" y="8603"/>
                  </a:cubicBezTo>
                  <a:lnTo>
                    <a:pt x="4496" y="8609"/>
                  </a:lnTo>
                  <a:cubicBezTo>
                    <a:pt x="4535" y="8603"/>
                    <a:pt x="4561" y="8564"/>
                    <a:pt x="4561" y="8526"/>
                  </a:cubicBezTo>
                  <a:lnTo>
                    <a:pt x="3859" y="2548"/>
                  </a:lnTo>
                  <a:lnTo>
                    <a:pt x="3730" y="1015"/>
                  </a:lnTo>
                  <a:cubicBezTo>
                    <a:pt x="3730" y="979"/>
                    <a:pt x="3701" y="951"/>
                    <a:pt x="3667" y="951"/>
                  </a:cubicBezTo>
                  <a:cubicBezTo>
                    <a:pt x="3658" y="951"/>
                    <a:pt x="3649" y="953"/>
                    <a:pt x="3640" y="957"/>
                  </a:cubicBezTo>
                  <a:cubicBezTo>
                    <a:pt x="2637" y="1240"/>
                    <a:pt x="1612" y="1275"/>
                    <a:pt x="965" y="1275"/>
                  </a:cubicBezTo>
                  <a:cubicBezTo>
                    <a:pt x="847" y="1275"/>
                    <a:pt x="741" y="1274"/>
                    <a:pt x="651" y="1273"/>
                  </a:cubicBezTo>
                  <a:cubicBezTo>
                    <a:pt x="608" y="1273"/>
                    <a:pt x="570" y="1275"/>
                    <a:pt x="536" y="1275"/>
                  </a:cubicBezTo>
                  <a:cubicBezTo>
                    <a:pt x="468" y="1275"/>
                    <a:pt x="415" y="1266"/>
                    <a:pt x="367" y="1215"/>
                  </a:cubicBezTo>
                  <a:cubicBezTo>
                    <a:pt x="181" y="1015"/>
                    <a:pt x="206" y="326"/>
                    <a:pt x="232" y="75"/>
                  </a:cubicBezTo>
                  <a:cubicBezTo>
                    <a:pt x="236" y="26"/>
                    <a:pt x="198" y="0"/>
                    <a:pt x="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3001275" y="4559750"/>
              <a:ext cx="73950" cy="32400"/>
            </a:xfrm>
            <a:custGeom>
              <a:rect b="b" l="l" r="r" t="t"/>
              <a:pathLst>
                <a:path extrusionOk="0" h="1296" w="2958">
                  <a:moveTo>
                    <a:pt x="80" y="1"/>
                  </a:moveTo>
                  <a:cubicBezTo>
                    <a:pt x="62" y="1"/>
                    <a:pt x="43" y="7"/>
                    <a:pt x="26" y="20"/>
                  </a:cubicBezTo>
                  <a:cubicBezTo>
                    <a:pt x="1" y="52"/>
                    <a:pt x="1" y="97"/>
                    <a:pt x="26" y="123"/>
                  </a:cubicBezTo>
                  <a:cubicBezTo>
                    <a:pt x="181" y="265"/>
                    <a:pt x="342" y="400"/>
                    <a:pt x="510" y="522"/>
                  </a:cubicBezTo>
                  <a:cubicBezTo>
                    <a:pt x="522" y="529"/>
                    <a:pt x="535" y="535"/>
                    <a:pt x="555" y="535"/>
                  </a:cubicBezTo>
                  <a:cubicBezTo>
                    <a:pt x="574" y="535"/>
                    <a:pt x="600" y="522"/>
                    <a:pt x="619" y="503"/>
                  </a:cubicBezTo>
                  <a:cubicBezTo>
                    <a:pt x="638" y="471"/>
                    <a:pt x="632" y="426"/>
                    <a:pt x="600" y="407"/>
                  </a:cubicBezTo>
                  <a:cubicBezTo>
                    <a:pt x="432" y="291"/>
                    <a:pt x="278" y="162"/>
                    <a:pt x="130" y="20"/>
                  </a:cubicBezTo>
                  <a:cubicBezTo>
                    <a:pt x="117" y="7"/>
                    <a:pt x="99" y="1"/>
                    <a:pt x="80" y="1"/>
                  </a:cubicBezTo>
                  <a:close/>
                  <a:moveTo>
                    <a:pt x="1081" y="708"/>
                  </a:moveTo>
                  <a:cubicBezTo>
                    <a:pt x="1012" y="708"/>
                    <a:pt x="978" y="805"/>
                    <a:pt x="1051" y="845"/>
                  </a:cubicBezTo>
                  <a:cubicBezTo>
                    <a:pt x="1237" y="941"/>
                    <a:pt x="1431" y="1018"/>
                    <a:pt x="1624" y="1089"/>
                  </a:cubicBezTo>
                  <a:lnTo>
                    <a:pt x="1650" y="1089"/>
                  </a:lnTo>
                  <a:cubicBezTo>
                    <a:pt x="1733" y="1089"/>
                    <a:pt x="1753" y="973"/>
                    <a:pt x="1669" y="948"/>
                  </a:cubicBezTo>
                  <a:cubicBezTo>
                    <a:pt x="1482" y="883"/>
                    <a:pt x="1295" y="806"/>
                    <a:pt x="1115" y="716"/>
                  </a:cubicBezTo>
                  <a:cubicBezTo>
                    <a:pt x="1103" y="711"/>
                    <a:pt x="1092" y="708"/>
                    <a:pt x="1081" y="708"/>
                  </a:cubicBezTo>
                  <a:close/>
                  <a:moveTo>
                    <a:pt x="2239" y="1093"/>
                  </a:moveTo>
                  <a:cubicBezTo>
                    <a:pt x="2155" y="1093"/>
                    <a:pt x="2141" y="1225"/>
                    <a:pt x="2236" y="1231"/>
                  </a:cubicBezTo>
                  <a:cubicBezTo>
                    <a:pt x="2442" y="1270"/>
                    <a:pt x="2648" y="1289"/>
                    <a:pt x="2854" y="1295"/>
                  </a:cubicBezTo>
                  <a:lnTo>
                    <a:pt x="2861" y="1295"/>
                  </a:lnTo>
                  <a:cubicBezTo>
                    <a:pt x="2957" y="1295"/>
                    <a:pt x="2957" y="1154"/>
                    <a:pt x="2861" y="1154"/>
                  </a:cubicBezTo>
                  <a:cubicBezTo>
                    <a:pt x="2661" y="1147"/>
                    <a:pt x="2455" y="1128"/>
                    <a:pt x="2262" y="1096"/>
                  </a:cubicBezTo>
                  <a:cubicBezTo>
                    <a:pt x="2254" y="1094"/>
                    <a:pt x="2246" y="1093"/>
                    <a:pt x="2239" y="109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3085550" y="4587100"/>
              <a:ext cx="12275" cy="4575"/>
            </a:xfrm>
            <a:custGeom>
              <a:rect b="b" l="l" r="r" t="t"/>
              <a:pathLst>
                <a:path extrusionOk="0" h="183" w="491">
                  <a:moveTo>
                    <a:pt x="390" y="1"/>
                  </a:moveTo>
                  <a:cubicBezTo>
                    <a:pt x="386" y="1"/>
                    <a:pt x="382" y="1"/>
                    <a:pt x="379" y="2"/>
                  </a:cubicBezTo>
                  <a:cubicBezTo>
                    <a:pt x="282" y="21"/>
                    <a:pt x="185" y="28"/>
                    <a:pt x="95" y="40"/>
                  </a:cubicBezTo>
                  <a:cubicBezTo>
                    <a:pt x="1" y="40"/>
                    <a:pt x="5" y="182"/>
                    <a:pt x="96" y="182"/>
                  </a:cubicBezTo>
                  <a:cubicBezTo>
                    <a:pt x="97" y="182"/>
                    <a:pt x="99" y="182"/>
                    <a:pt x="102" y="182"/>
                  </a:cubicBezTo>
                  <a:lnTo>
                    <a:pt x="108" y="182"/>
                  </a:lnTo>
                  <a:cubicBezTo>
                    <a:pt x="205" y="169"/>
                    <a:pt x="301" y="163"/>
                    <a:pt x="398" y="143"/>
                  </a:cubicBezTo>
                  <a:cubicBezTo>
                    <a:pt x="490" y="131"/>
                    <a:pt x="471" y="1"/>
                    <a:pt x="3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2964250" y="4558500"/>
              <a:ext cx="147875" cy="62150"/>
            </a:xfrm>
            <a:custGeom>
              <a:rect b="b" l="l" r="r" t="t"/>
              <a:pathLst>
                <a:path extrusionOk="0" h="2486" w="5915">
                  <a:moveTo>
                    <a:pt x="81" y="1"/>
                  </a:moveTo>
                  <a:cubicBezTo>
                    <a:pt x="71" y="1"/>
                    <a:pt x="61" y="2"/>
                    <a:pt x="52" y="6"/>
                  </a:cubicBezTo>
                  <a:cubicBezTo>
                    <a:pt x="19" y="25"/>
                    <a:pt x="0" y="64"/>
                    <a:pt x="19" y="102"/>
                  </a:cubicBezTo>
                  <a:cubicBezTo>
                    <a:pt x="32" y="128"/>
                    <a:pt x="1134" y="2486"/>
                    <a:pt x="4251" y="2486"/>
                  </a:cubicBezTo>
                  <a:cubicBezTo>
                    <a:pt x="4780" y="2486"/>
                    <a:pt x="5308" y="2421"/>
                    <a:pt x="5830" y="2305"/>
                  </a:cubicBezTo>
                  <a:cubicBezTo>
                    <a:pt x="5914" y="2287"/>
                    <a:pt x="5891" y="2162"/>
                    <a:pt x="5814" y="2162"/>
                  </a:cubicBezTo>
                  <a:cubicBezTo>
                    <a:pt x="5809" y="2162"/>
                    <a:pt x="5803" y="2162"/>
                    <a:pt x="5797" y="2163"/>
                  </a:cubicBezTo>
                  <a:cubicBezTo>
                    <a:pt x="5234" y="2288"/>
                    <a:pt x="4720" y="2342"/>
                    <a:pt x="4253" y="2342"/>
                  </a:cubicBezTo>
                  <a:cubicBezTo>
                    <a:pt x="1225" y="2342"/>
                    <a:pt x="159" y="67"/>
                    <a:pt x="148" y="44"/>
                  </a:cubicBezTo>
                  <a:cubicBezTo>
                    <a:pt x="139" y="15"/>
                    <a:pt x="111" y="1"/>
                    <a:pt x="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2907270" y="4517579"/>
              <a:ext cx="114975" cy="59450"/>
            </a:xfrm>
            <a:custGeom>
              <a:rect b="b" l="l" r="r" t="t"/>
              <a:pathLst>
                <a:path extrusionOk="0" h="2378" w="4599">
                  <a:moveTo>
                    <a:pt x="4492" y="0"/>
                  </a:moveTo>
                  <a:cubicBezTo>
                    <a:pt x="4474" y="0"/>
                    <a:pt x="4455" y="8"/>
                    <a:pt x="4438" y="26"/>
                  </a:cubicBezTo>
                  <a:cubicBezTo>
                    <a:pt x="2757" y="1585"/>
                    <a:pt x="110" y="2229"/>
                    <a:pt x="77" y="2235"/>
                  </a:cubicBezTo>
                  <a:cubicBezTo>
                    <a:pt x="0" y="2255"/>
                    <a:pt x="13" y="2371"/>
                    <a:pt x="97" y="2377"/>
                  </a:cubicBezTo>
                  <a:cubicBezTo>
                    <a:pt x="103" y="2377"/>
                    <a:pt x="110" y="2371"/>
                    <a:pt x="116" y="2371"/>
                  </a:cubicBezTo>
                  <a:cubicBezTo>
                    <a:pt x="142" y="2364"/>
                    <a:pt x="2821" y="1714"/>
                    <a:pt x="4535" y="129"/>
                  </a:cubicBezTo>
                  <a:cubicBezTo>
                    <a:pt x="4599" y="80"/>
                    <a:pt x="4550" y="0"/>
                    <a:pt x="4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2555375" y="4595050"/>
              <a:ext cx="117100" cy="35425"/>
            </a:xfrm>
            <a:custGeom>
              <a:rect b="b" l="l" r="r" t="t"/>
              <a:pathLst>
                <a:path extrusionOk="0" h="1417" w="4684">
                  <a:moveTo>
                    <a:pt x="85" y="0"/>
                  </a:moveTo>
                  <a:cubicBezTo>
                    <a:pt x="68" y="0"/>
                    <a:pt x="51" y="7"/>
                    <a:pt x="39" y="19"/>
                  </a:cubicBezTo>
                  <a:cubicBezTo>
                    <a:pt x="7" y="38"/>
                    <a:pt x="1" y="83"/>
                    <a:pt x="26" y="115"/>
                  </a:cubicBezTo>
                  <a:cubicBezTo>
                    <a:pt x="52" y="148"/>
                    <a:pt x="645" y="843"/>
                    <a:pt x="2745" y="1165"/>
                  </a:cubicBezTo>
                  <a:cubicBezTo>
                    <a:pt x="3981" y="1352"/>
                    <a:pt x="4419" y="1416"/>
                    <a:pt x="4580" y="1416"/>
                  </a:cubicBezTo>
                  <a:cubicBezTo>
                    <a:pt x="4671" y="1416"/>
                    <a:pt x="4677" y="1397"/>
                    <a:pt x="4683" y="1365"/>
                  </a:cubicBezTo>
                  <a:cubicBezTo>
                    <a:pt x="4683" y="1320"/>
                    <a:pt x="4658" y="1281"/>
                    <a:pt x="4619" y="1275"/>
                  </a:cubicBezTo>
                  <a:lnTo>
                    <a:pt x="4580" y="1275"/>
                  </a:lnTo>
                  <a:cubicBezTo>
                    <a:pt x="4490" y="1268"/>
                    <a:pt x="4149" y="1230"/>
                    <a:pt x="2764" y="1017"/>
                  </a:cubicBezTo>
                  <a:cubicBezTo>
                    <a:pt x="729" y="708"/>
                    <a:pt x="142" y="32"/>
                    <a:pt x="136" y="25"/>
                  </a:cubicBezTo>
                  <a:cubicBezTo>
                    <a:pt x="122" y="8"/>
                    <a:pt x="103" y="0"/>
                    <a:pt x="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2529625" y="4623825"/>
              <a:ext cx="106050" cy="102150"/>
            </a:xfrm>
            <a:custGeom>
              <a:rect b="b" l="l" r="r" t="t"/>
              <a:pathLst>
                <a:path extrusionOk="0" h="4086" w="4242">
                  <a:moveTo>
                    <a:pt x="4166" y="1"/>
                  </a:moveTo>
                  <a:cubicBezTo>
                    <a:pt x="4136" y="1"/>
                    <a:pt x="4105" y="19"/>
                    <a:pt x="4097" y="59"/>
                  </a:cubicBezTo>
                  <a:cubicBezTo>
                    <a:pt x="3601" y="3460"/>
                    <a:pt x="122" y="3937"/>
                    <a:pt x="84" y="3943"/>
                  </a:cubicBezTo>
                  <a:cubicBezTo>
                    <a:pt x="0" y="3956"/>
                    <a:pt x="6" y="4085"/>
                    <a:pt x="97" y="4085"/>
                  </a:cubicBezTo>
                  <a:lnTo>
                    <a:pt x="103" y="4085"/>
                  </a:lnTo>
                  <a:cubicBezTo>
                    <a:pt x="142" y="4079"/>
                    <a:pt x="3730" y="3596"/>
                    <a:pt x="4238" y="79"/>
                  </a:cubicBezTo>
                  <a:cubicBezTo>
                    <a:pt x="4242" y="29"/>
                    <a:pt x="4204" y="1"/>
                    <a:pt x="4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2529625" y="4686625"/>
              <a:ext cx="12000" cy="4400"/>
            </a:xfrm>
            <a:custGeom>
              <a:rect b="b" l="l" r="r" t="t"/>
              <a:pathLst>
                <a:path extrusionOk="0" h="176" w="480">
                  <a:moveTo>
                    <a:pt x="379" y="1"/>
                  </a:moveTo>
                  <a:cubicBezTo>
                    <a:pt x="375" y="1"/>
                    <a:pt x="371" y="1"/>
                    <a:pt x="367" y="1"/>
                  </a:cubicBezTo>
                  <a:cubicBezTo>
                    <a:pt x="277" y="21"/>
                    <a:pt x="187" y="27"/>
                    <a:pt x="97" y="27"/>
                  </a:cubicBezTo>
                  <a:cubicBezTo>
                    <a:pt x="0" y="34"/>
                    <a:pt x="0" y="175"/>
                    <a:pt x="97" y="175"/>
                  </a:cubicBezTo>
                  <a:cubicBezTo>
                    <a:pt x="193" y="169"/>
                    <a:pt x="290" y="163"/>
                    <a:pt x="393" y="143"/>
                  </a:cubicBezTo>
                  <a:cubicBezTo>
                    <a:pt x="479" y="131"/>
                    <a:pt x="465"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2549575" y="4638100"/>
              <a:ext cx="51275" cy="48725"/>
            </a:xfrm>
            <a:custGeom>
              <a:rect b="b" l="l" r="r" t="t"/>
              <a:pathLst>
                <a:path extrusionOk="0" h="1949" w="2051">
                  <a:moveTo>
                    <a:pt x="1954" y="1"/>
                  </a:moveTo>
                  <a:cubicBezTo>
                    <a:pt x="1928" y="1"/>
                    <a:pt x="1902" y="15"/>
                    <a:pt x="1888" y="49"/>
                  </a:cubicBezTo>
                  <a:cubicBezTo>
                    <a:pt x="1817" y="210"/>
                    <a:pt x="1740" y="364"/>
                    <a:pt x="1650" y="513"/>
                  </a:cubicBezTo>
                  <a:cubicBezTo>
                    <a:pt x="1624" y="545"/>
                    <a:pt x="1637" y="590"/>
                    <a:pt x="1669" y="609"/>
                  </a:cubicBezTo>
                  <a:cubicBezTo>
                    <a:pt x="1682" y="616"/>
                    <a:pt x="1695" y="622"/>
                    <a:pt x="1708" y="622"/>
                  </a:cubicBezTo>
                  <a:cubicBezTo>
                    <a:pt x="1733" y="622"/>
                    <a:pt x="1753" y="609"/>
                    <a:pt x="1766" y="590"/>
                  </a:cubicBezTo>
                  <a:cubicBezTo>
                    <a:pt x="1862" y="435"/>
                    <a:pt x="1946" y="274"/>
                    <a:pt x="2017" y="107"/>
                  </a:cubicBezTo>
                  <a:cubicBezTo>
                    <a:pt x="2050" y="48"/>
                    <a:pt x="2003" y="1"/>
                    <a:pt x="1954" y="1"/>
                  </a:cubicBezTo>
                  <a:close/>
                  <a:moveTo>
                    <a:pt x="1396" y="904"/>
                  </a:moveTo>
                  <a:cubicBezTo>
                    <a:pt x="1376" y="904"/>
                    <a:pt x="1356" y="913"/>
                    <a:pt x="1341" y="938"/>
                  </a:cubicBezTo>
                  <a:cubicBezTo>
                    <a:pt x="1225" y="1066"/>
                    <a:pt x="1102" y="1189"/>
                    <a:pt x="967" y="1298"/>
                  </a:cubicBezTo>
                  <a:cubicBezTo>
                    <a:pt x="941" y="1324"/>
                    <a:pt x="935" y="1369"/>
                    <a:pt x="961" y="1401"/>
                  </a:cubicBezTo>
                  <a:cubicBezTo>
                    <a:pt x="973" y="1414"/>
                    <a:pt x="993" y="1427"/>
                    <a:pt x="1018" y="1427"/>
                  </a:cubicBezTo>
                  <a:cubicBezTo>
                    <a:pt x="1031" y="1427"/>
                    <a:pt x="1051" y="1421"/>
                    <a:pt x="1064" y="1408"/>
                  </a:cubicBezTo>
                  <a:cubicBezTo>
                    <a:pt x="1199" y="1292"/>
                    <a:pt x="1328" y="1163"/>
                    <a:pt x="1450" y="1028"/>
                  </a:cubicBezTo>
                  <a:cubicBezTo>
                    <a:pt x="1502" y="976"/>
                    <a:pt x="1450" y="904"/>
                    <a:pt x="1396" y="904"/>
                  </a:cubicBezTo>
                  <a:close/>
                  <a:moveTo>
                    <a:pt x="576" y="1586"/>
                  </a:moveTo>
                  <a:cubicBezTo>
                    <a:pt x="564" y="1586"/>
                    <a:pt x="552" y="1588"/>
                    <a:pt x="542" y="1595"/>
                  </a:cubicBezTo>
                  <a:cubicBezTo>
                    <a:pt x="394" y="1678"/>
                    <a:pt x="233" y="1756"/>
                    <a:pt x="72" y="1814"/>
                  </a:cubicBezTo>
                  <a:cubicBezTo>
                    <a:pt x="1" y="1839"/>
                    <a:pt x="14" y="1949"/>
                    <a:pt x="97" y="1949"/>
                  </a:cubicBezTo>
                  <a:lnTo>
                    <a:pt x="117" y="1949"/>
                  </a:lnTo>
                  <a:cubicBezTo>
                    <a:pt x="291" y="1885"/>
                    <a:pt x="458" y="1807"/>
                    <a:pt x="613" y="1717"/>
                  </a:cubicBezTo>
                  <a:cubicBezTo>
                    <a:pt x="645" y="1698"/>
                    <a:pt x="658" y="1653"/>
                    <a:pt x="638" y="1620"/>
                  </a:cubicBezTo>
                  <a:cubicBezTo>
                    <a:pt x="625" y="1599"/>
                    <a:pt x="600" y="1586"/>
                    <a:pt x="576" y="15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2601275" y="4618950"/>
              <a:ext cx="6300" cy="10550"/>
            </a:xfrm>
            <a:custGeom>
              <a:rect b="b" l="l" r="r" t="t"/>
              <a:pathLst>
                <a:path extrusionOk="0" h="422" w="252">
                  <a:moveTo>
                    <a:pt x="164" y="0"/>
                  </a:moveTo>
                  <a:cubicBezTo>
                    <a:pt x="133" y="0"/>
                    <a:pt x="101" y="18"/>
                    <a:pt x="91" y="61"/>
                  </a:cubicBezTo>
                  <a:cubicBezTo>
                    <a:pt x="65" y="151"/>
                    <a:pt x="39" y="241"/>
                    <a:pt x="13" y="332"/>
                  </a:cubicBezTo>
                  <a:cubicBezTo>
                    <a:pt x="0" y="370"/>
                    <a:pt x="20" y="409"/>
                    <a:pt x="58" y="422"/>
                  </a:cubicBezTo>
                  <a:lnTo>
                    <a:pt x="84" y="422"/>
                  </a:lnTo>
                  <a:cubicBezTo>
                    <a:pt x="110" y="422"/>
                    <a:pt x="142" y="402"/>
                    <a:pt x="149" y="377"/>
                  </a:cubicBezTo>
                  <a:cubicBezTo>
                    <a:pt x="181" y="287"/>
                    <a:pt x="207" y="190"/>
                    <a:pt x="232" y="93"/>
                  </a:cubicBezTo>
                  <a:cubicBezTo>
                    <a:pt x="251" y="37"/>
                    <a:pt x="208"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3088925" y="4649925"/>
              <a:ext cx="85175" cy="540625"/>
            </a:xfrm>
            <a:custGeom>
              <a:rect b="b" l="l" r="r" t="t"/>
              <a:pathLst>
                <a:path extrusionOk="0" h="21625" w="3407">
                  <a:moveTo>
                    <a:pt x="81" y="1"/>
                  </a:moveTo>
                  <a:cubicBezTo>
                    <a:pt x="40" y="1"/>
                    <a:pt x="1" y="31"/>
                    <a:pt x="12" y="85"/>
                  </a:cubicBezTo>
                  <a:cubicBezTo>
                    <a:pt x="37" y="259"/>
                    <a:pt x="70" y="452"/>
                    <a:pt x="108" y="664"/>
                  </a:cubicBezTo>
                  <a:cubicBezTo>
                    <a:pt x="108" y="697"/>
                    <a:pt x="140" y="722"/>
                    <a:pt x="173" y="722"/>
                  </a:cubicBezTo>
                  <a:lnTo>
                    <a:pt x="186" y="722"/>
                  </a:lnTo>
                  <a:cubicBezTo>
                    <a:pt x="224" y="716"/>
                    <a:pt x="250" y="677"/>
                    <a:pt x="244" y="639"/>
                  </a:cubicBezTo>
                  <a:cubicBezTo>
                    <a:pt x="211" y="426"/>
                    <a:pt x="179" y="233"/>
                    <a:pt x="153" y="59"/>
                  </a:cubicBezTo>
                  <a:cubicBezTo>
                    <a:pt x="145" y="19"/>
                    <a:pt x="113" y="1"/>
                    <a:pt x="81" y="1"/>
                  </a:cubicBezTo>
                  <a:close/>
                  <a:moveTo>
                    <a:pt x="271" y="1153"/>
                  </a:moveTo>
                  <a:cubicBezTo>
                    <a:pt x="228" y="1153"/>
                    <a:pt x="184" y="1186"/>
                    <a:pt x="198" y="1244"/>
                  </a:cubicBezTo>
                  <a:cubicBezTo>
                    <a:pt x="231" y="1431"/>
                    <a:pt x="256" y="1624"/>
                    <a:pt x="289" y="1824"/>
                  </a:cubicBezTo>
                  <a:cubicBezTo>
                    <a:pt x="295" y="1856"/>
                    <a:pt x="327" y="1882"/>
                    <a:pt x="359" y="1882"/>
                  </a:cubicBezTo>
                  <a:lnTo>
                    <a:pt x="372" y="1882"/>
                  </a:lnTo>
                  <a:cubicBezTo>
                    <a:pt x="411" y="1875"/>
                    <a:pt x="437" y="1843"/>
                    <a:pt x="430" y="1804"/>
                  </a:cubicBezTo>
                  <a:cubicBezTo>
                    <a:pt x="398" y="1598"/>
                    <a:pt x="366" y="1405"/>
                    <a:pt x="340" y="1218"/>
                  </a:cubicBezTo>
                  <a:cubicBezTo>
                    <a:pt x="337" y="1173"/>
                    <a:pt x="305" y="1153"/>
                    <a:pt x="271" y="1153"/>
                  </a:cubicBezTo>
                  <a:close/>
                  <a:moveTo>
                    <a:pt x="451" y="2321"/>
                  </a:moveTo>
                  <a:cubicBezTo>
                    <a:pt x="411" y="2321"/>
                    <a:pt x="372" y="2350"/>
                    <a:pt x="379" y="2403"/>
                  </a:cubicBezTo>
                  <a:lnTo>
                    <a:pt x="469" y="2983"/>
                  </a:lnTo>
                  <a:cubicBezTo>
                    <a:pt x="469" y="3015"/>
                    <a:pt x="501" y="3041"/>
                    <a:pt x="540" y="3048"/>
                  </a:cubicBezTo>
                  <a:lnTo>
                    <a:pt x="546" y="3041"/>
                  </a:lnTo>
                  <a:cubicBezTo>
                    <a:pt x="585" y="3035"/>
                    <a:pt x="611" y="3003"/>
                    <a:pt x="611" y="2964"/>
                  </a:cubicBezTo>
                  <a:lnTo>
                    <a:pt x="521" y="2384"/>
                  </a:lnTo>
                  <a:cubicBezTo>
                    <a:pt x="515" y="2341"/>
                    <a:pt x="483" y="2321"/>
                    <a:pt x="451" y="2321"/>
                  </a:cubicBezTo>
                  <a:close/>
                  <a:moveTo>
                    <a:pt x="629" y="3485"/>
                  </a:moveTo>
                  <a:cubicBezTo>
                    <a:pt x="625" y="3485"/>
                    <a:pt x="621" y="3485"/>
                    <a:pt x="617" y="3486"/>
                  </a:cubicBezTo>
                  <a:cubicBezTo>
                    <a:pt x="572" y="3492"/>
                    <a:pt x="546" y="3524"/>
                    <a:pt x="553" y="3563"/>
                  </a:cubicBezTo>
                  <a:cubicBezTo>
                    <a:pt x="578" y="3756"/>
                    <a:pt x="604" y="3949"/>
                    <a:pt x="636" y="4143"/>
                  </a:cubicBezTo>
                  <a:cubicBezTo>
                    <a:pt x="636" y="4181"/>
                    <a:pt x="669" y="4207"/>
                    <a:pt x="707" y="4207"/>
                  </a:cubicBezTo>
                  <a:lnTo>
                    <a:pt x="714" y="4207"/>
                  </a:lnTo>
                  <a:cubicBezTo>
                    <a:pt x="752" y="4201"/>
                    <a:pt x="778" y="4168"/>
                    <a:pt x="778" y="4130"/>
                  </a:cubicBezTo>
                  <a:cubicBezTo>
                    <a:pt x="752" y="3930"/>
                    <a:pt x="720" y="3737"/>
                    <a:pt x="694" y="3544"/>
                  </a:cubicBezTo>
                  <a:cubicBezTo>
                    <a:pt x="689" y="3509"/>
                    <a:pt x="662" y="3485"/>
                    <a:pt x="629" y="3485"/>
                  </a:cubicBezTo>
                  <a:close/>
                  <a:moveTo>
                    <a:pt x="779" y="4651"/>
                  </a:moveTo>
                  <a:cubicBezTo>
                    <a:pt x="742" y="4651"/>
                    <a:pt x="704" y="4679"/>
                    <a:pt x="707" y="4729"/>
                  </a:cubicBezTo>
                  <a:cubicBezTo>
                    <a:pt x="733" y="4922"/>
                    <a:pt x="765" y="5115"/>
                    <a:pt x="785" y="5309"/>
                  </a:cubicBezTo>
                  <a:cubicBezTo>
                    <a:pt x="791" y="5347"/>
                    <a:pt x="823" y="5373"/>
                    <a:pt x="855" y="5373"/>
                  </a:cubicBezTo>
                  <a:lnTo>
                    <a:pt x="868" y="5373"/>
                  </a:lnTo>
                  <a:cubicBezTo>
                    <a:pt x="907" y="5366"/>
                    <a:pt x="933" y="5334"/>
                    <a:pt x="926" y="5296"/>
                  </a:cubicBezTo>
                  <a:cubicBezTo>
                    <a:pt x="901" y="5096"/>
                    <a:pt x="875" y="4903"/>
                    <a:pt x="849" y="4709"/>
                  </a:cubicBezTo>
                  <a:cubicBezTo>
                    <a:pt x="840" y="4669"/>
                    <a:pt x="810" y="4651"/>
                    <a:pt x="779" y="4651"/>
                  </a:cubicBezTo>
                  <a:close/>
                  <a:moveTo>
                    <a:pt x="934" y="5812"/>
                  </a:moveTo>
                  <a:cubicBezTo>
                    <a:pt x="894" y="5812"/>
                    <a:pt x="855" y="5842"/>
                    <a:pt x="862" y="5895"/>
                  </a:cubicBezTo>
                  <a:cubicBezTo>
                    <a:pt x="881" y="6088"/>
                    <a:pt x="907" y="6281"/>
                    <a:pt x="926" y="6474"/>
                  </a:cubicBezTo>
                  <a:cubicBezTo>
                    <a:pt x="933" y="6513"/>
                    <a:pt x="965" y="6539"/>
                    <a:pt x="997" y="6539"/>
                  </a:cubicBezTo>
                  <a:lnTo>
                    <a:pt x="1010" y="6539"/>
                  </a:lnTo>
                  <a:cubicBezTo>
                    <a:pt x="1049" y="6532"/>
                    <a:pt x="1074" y="6500"/>
                    <a:pt x="1068" y="6462"/>
                  </a:cubicBezTo>
                  <a:cubicBezTo>
                    <a:pt x="1049" y="6268"/>
                    <a:pt x="1023" y="6075"/>
                    <a:pt x="1004" y="5875"/>
                  </a:cubicBezTo>
                  <a:cubicBezTo>
                    <a:pt x="998" y="5832"/>
                    <a:pt x="966" y="5812"/>
                    <a:pt x="934" y="5812"/>
                  </a:cubicBezTo>
                  <a:close/>
                  <a:moveTo>
                    <a:pt x="1065" y="6976"/>
                  </a:moveTo>
                  <a:cubicBezTo>
                    <a:pt x="1062" y="6976"/>
                    <a:pt x="1058" y="6976"/>
                    <a:pt x="1055" y="6977"/>
                  </a:cubicBezTo>
                  <a:cubicBezTo>
                    <a:pt x="1016" y="6983"/>
                    <a:pt x="984" y="7015"/>
                    <a:pt x="991" y="7061"/>
                  </a:cubicBezTo>
                  <a:cubicBezTo>
                    <a:pt x="1010" y="7260"/>
                    <a:pt x="1029" y="7453"/>
                    <a:pt x="1049" y="7640"/>
                  </a:cubicBezTo>
                  <a:cubicBezTo>
                    <a:pt x="1055" y="7679"/>
                    <a:pt x="1081" y="7705"/>
                    <a:pt x="1120" y="7705"/>
                  </a:cubicBezTo>
                  <a:lnTo>
                    <a:pt x="1126" y="7705"/>
                  </a:lnTo>
                  <a:cubicBezTo>
                    <a:pt x="1171" y="7705"/>
                    <a:pt x="1197" y="7666"/>
                    <a:pt x="1190" y="7627"/>
                  </a:cubicBezTo>
                  <a:cubicBezTo>
                    <a:pt x="1178" y="7434"/>
                    <a:pt x="1158" y="7241"/>
                    <a:pt x="1139" y="7041"/>
                  </a:cubicBezTo>
                  <a:cubicBezTo>
                    <a:pt x="1133" y="7006"/>
                    <a:pt x="1100" y="6976"/>
                    <a:pt x="1065" y="6976"/>
                  </a:cubicBezTo>
                  <a:close/>
                  <a:moveTo>
                    <a:pt x="1176" y="8148"/>
                  </a:moveTo>
                  <a:cubicBezTo>
                    <a:pt x="1172" y="8148"/>
                    <a:pt x="1169" y="8149"/>
                    <a:pt x="1165" y="8149"/>
                  </a:cubicBezTo>
                  <a:cubicBezTo>
                    <a:pt x="1126" y="8149"/>
                    <a:pt x="1100" y="8188"/>
                    <a:pt x="1100" y="8226"/>
                  </a:cubicBezTo>
                  <a:cubicBezTo>
                    <a:pt x="1113" y="8413"/>
                    <a:pt x="1126" y="8594"/>
                    <a:pt x="1139" y="8768"/>
                  </a:cubicBezTo>
                  <a:lnTo>
                    <a:pt x="1139" y="8813"/>
                  </a:lnTo>
                  <a:lnTo>
                    <a:pt x="1281" y="8800"/>
                  </a:lnTo>
                  <a:lnTo>
                    <a:pt x="1281" y="8761"/>
                  </a:lnTo>
                  <a:cubicBezTo>
                    <a:pt x="1274" y="8587"/>
                    <a:pt x="1261" y="8400"/>
                    <a:pt x="1248" y="8214"/>
                  </a:cubicBezTo>
                  <a:cubicBezTo>
                    <a:pt x="1248" y="8178"/>
                    <a:pt x="1216" y="8148"/>
                    <a:pt x="1176" y="8148"/>
                  </a:cubicBezTo>
                  <a:close/>
                  <a:moveTo>
                    <a:pt x="1255" y="9324"/>
                  </a:moveTo>
                  <a:cubicBezTo>
                    <a:pt x="1218" y="9324"/>
                    <a:pt x="1181" y="9350"/>
                    <a:pt x="1184" y="9399"/>
                  </a:cubicBezTo>
                  <a:cubicBezTo>
                    <a:pt x="1203" y="9586"/>
                    <a:pt x="1223" y="9779"/>
                    <a:pt x="1248" y="9985"/>
                  </a:cubicBezTo>
                  <a:cubicBezTo>
                    <a:pt x="1248" y="10024"/>
                    <a:pt x="1281" y="10049"/>
                    <a:pt x="1319" y="10049"/>
                  </a:cubicBezTo>
                  <a:lnTo>
                    <a:pt x="1326" y="10049"/>
                  </a:lnTo>
                  <a:cubicBezTo>
                    <a:pt x="1364" y="10043"/>
                    <a:pt x="1397" y="10011"/>
                    <a:pt x="1390" y="9972"/>
                  </a:cubicBezTo>
                  <a:cubicBezTo>
                    <a:pt x="1364" y="9766"/>
                    <a:pt x="1345" y="9566"/>
                    <a:pt x="1326" y="9386"/>
                  </a:cubicBezTo>
                  <a:cubicBezTo>
                    <a:pt x="1320" y="9344"/>
                    <a:pt x="1287" y="9324"/>
                    <a:pt x="1255" y="9324"/>
                  </a:cubicBezTo>
                  <a:close/>
                  <a:moveTo>
                    <a:pt x="1391" y="10493"/>
                  </a:moveTo>
                  <a:cubicBezTo>
                    <a:pt x="1353" y="10493"/>
                    <a:pt x="1316" y="10521"/>
                    <a:pt x="1319" y="10571"/>
                  </a:cubicBezTo>
                  <a:cubicBezTo>
                    <a:pt x="1345" y="10758"/>
                    <a:pt x="1371" y="10951"/>
                    <a:pt x="1403" y="11151"/>
                  </a:cubicBezTo>
                  <a:cubicBezTo>
                    <a:pt x="1403" y="11189"/>
                    <a:pt x="1435" y="11215"/>
                    <a:pt x="1474" y="11215"/>
                  </a:cubicBezTo>
                  <a:lnTo>
                    <a:pt x="1480" y="11215"/>
                  </a:lnTo>
                  <a:cubicBezTo>
                    <a:pt x="1519" y="11209"/>
                    <a:pt x="1545" y="11170"/>
                    <a:pt x="1545" y="11131"/>
                  </a:cubicBezTo>
                  <a:cubicBezTo>
                    <a:pt x="1512" y="10932"/>
                    <a:pt x="1487" y="10739"/>
                    <a:pt x="1461" y="10552"/>
                  </a:cubicBezTo>
                  <a:cubicBezTo>
                    <a:pt x="1452" y="10511"/>
                    <a:pt x="1422" y="10493"/>
                    <a:pt x="1391" y="10493"/>
                  </a:cubicBezTo>
                  <a:close/>
                  <a:moveTo>
                    <a:pt x="1556" y="11652"/>
                  </a:moveTo>
                  <a:cubicBezTo>
                    <a:pt x="1553" y="11652"/>
                    <a:pt x="1549" y="11653"/>
                    <a:pt x="1545" y="11653"/>
                  </a:cubicBezTo>
                  <a:cubicBezTo>
                    <a:pt x="1506" y="11660"/>
                    <a:pt x="1480" y="11698"/>
                    <a:pt x="1487" y="11737"/>
                  </a:cubicBezTo>
                  <a:cubicBezTo>
                    <a:pt x="1512" y="11924"/>
                    <a:pt x="1545" y="12117"/>
                    <a:pt x="1570" y="12317"/>
                  </a:cubicBezTo>
                  <a:cubicBezTo>
                    <a:pt x="1577" y="12349"/>
                    <a:pt x="1609" y="12375"/>
                    <a:pt x="1641" y="12375"/>
                  </a:cubicBezTo>
                  <a:lnTo>
                    <a:pt x="1654" y="12375"/>
                  </a:lnTo>
                  <a:cubicBezTo>
                    <a:pt x="1693" y="12368"/>
                    <a:pt x="1719" y="12330"/>
                    <a:pt x="1712" y="12297"/>
                  </a:cubicBezTo>
                  <a:cubicBezTo>
                    <a:pt x="1680" y="12098"/>
                    <a:pt x="1654" y="11904"/>
                    <a:pt x="1628" y="11718"/>
                  </a:cubicBezTo>
                  <a:cubicBezTo>
                    <a:pt x="1623" y="11677"/>
                    <a:pt x="1591" y="11652"/>
                    <a:pt x="1556" y="11652"/>
                  </a:cubicBezTo>
                  <a:close/>
                  <a:moveTo>
                    <a:pt x="1737" y="12818"/>
                  </a:moveTo>
                  <a:cubicBezTo>
                    <a:pt x="1733" y="12818"/>
                    <a:pt x="1729" y="12818"/>
                    <a:pt x="1725" y="12819"/>
                  </a:cubicBezTo>
                  <a:cubicBezTo>
                    <a:pt x="1686" y="12826"/>
                    <a:pt x="1661" y="12858"/>
                    <a:pt x="1667" y="12896"/>
                  </a:cubicBezTo>
                  <a:cubicBezTo>
                    <a:pt x="1693" y="13090"/>
                    <a:pt x="1725" y="13283"/>
                    <a:pt x="1757" y="13476"/>
                  </a:cubicBezTo>
                  <a:cubicBezTo>
                    <a:pt x="1764" y="13508"/>
                    <a:pt x="1796" y="13534"/>
                    <a:pt x="1828" y="13534"/>
                  </a:cubicBezTo>
                  <a:lnTo>
                    <a:pt x="1841" y="13534"/>
                  </a:lnTo>
                  <a:cubicBezTo>
                    <a:pt x="1880" y="13528"/>
                    <a:pt x="1905" y="13495"/>
                    <a:pt x="1899" y="13457"/>
                  </a:cubicBezTo>
                  <a:cubicBezTo>
                    <a:pt x="1867" y="13257"/>
                    <a:pt x="1835" y="13064"/>
                    <a:pt x="1802" y="12877"/>
                  </a:cubicBezTo>
                  <a:cubicBezTo>
                    <a:pt x="1797" y="12842"/>
                    <a:pt x="1770" y="12818"/>
                    <a:pt x="1737" y="12818"/>
                  </a:cubicBezTo>
                  <a:close/>
                  <a:moveTo>
                    <a:pt x="1930" y="13978"/>
                  </a:moveTo>
                  <a:cubicBezTo>
                    <a:pt x="1926" y="13978"/>
                    <a:pt x="1922" y="13978"/>
                    <a:pt x="1918" y="13979"/>
                  </a:cubicBezTo>
                  <a:cubicBezTo>
                    <a:pt x="1880" y="13985"/>
                    <a:pt x="1854" y="14017"/>
                    <a:pt x="1860" y="14056"/>
                  </a:cubicBezTo>
                  <a:lnTo>
                    <a:pt x="1957" y="14636"/>
                  </a:lnTo>
                  <a:cubicBezTo>
                    <a:pt x="1963" y="14668"/>
                    <a:pt x="1989" y="14694"/>
                    <a:pt x="2028" y="14694"/>
                  </a:cubicBezTo>
                  <a:lnTo>
                    <a:pt x="2034" y="14694"/>
                  </a:lnTo>
                  <a:cubicBezTo>
                    <a:pt x="2073" y="14687"/>
                    <a:pt x="2099" y="14648"/>
                    <a:pt x="2099" y="14610"/>
                  </a:cubicBezTo>
                  <a:lnTo>
                    <a:pt x="1996" y="14037"/>
                  </a:lnTo>
                  <a:cubicBezTo>
                    <a:pt x="1990" y="14002"/>
                    <a:pt x="1963" y="13978"/>
                    <a:pt x="1930" y="13978"/>
                  </a:cubicBezTo>
                  <a:close/>
                  <a:moveTo>
                    <a:pt x="2130" y="15131"/>
                  </a:moveTo>
                  <a:cubicBezTo>
                    <a:pt x="2126" y="15131"/>
                    <a:pt x="2122" y="15131"/>
                    <a:pt x="2118" y="15132"/>
                  </a:cubicBezTo>
                  <a:cubicBezTo>
                    <a:pt x="2079" y="15138"/>
                    <a:pt x="2054" y="15177"/>
                    <a:pt x="2060" y="15215"/>
                  </a:cubicBezTo>
                  <a:lnTo>
                    <a:pt x="2163" y="15795"/>
                  </a:lnTo>
                  <a:cubicBezTo>
                    <a:pt x="2169" y="15827"/>
                    <a:pt x="2195" y="15853"/>
                    <a:pt x="2234" y="15853"/>
                  </a:cubicBezTo>
                  <a:lnTo>
                    <a:pt x="2240" y="15853"/>
                  </a:lnTo>
                  <a:cubicBezTo>
                    <a:pt x="2279" y="15840"/>
                    <a:pt x="2305" y="15808"/>
                    <a:pt x="2298" y="15769"/>
                  </a:cubicBezTo>
                  <a:lnTo>
                    <a:pt x="2195" y="15190"/>
                  </a:lnTo>
                  <a:cubicBezTo>
                    <a:pt x="2189" y="15155"/>
                    <a:pt x="2163" y="15131"/>
                    <a:pt x="2130" y="15131"/>
                  </a:cubicBezTo>
                  <a:close/>
                  <a:moveTo>
                    <a:pt x="2336" y="16290"/>
                  </a:moveTo>
                  <a:cubicBezTo>
                    <a:pt x="2332" y="16290"/>
                    <a:pt x="2328" y="16290"/>
                    <a:pt x="2324" y="16291"/>
                  </a:cubicBezTo>
                  <a:cubicBezTo>
                    <a:pt x="2285" y="16297"/>
                    <a:pt x="2260" y="16336"/>
                    <a:pt x="2266" y="16375"/>
                  </a:cubicBezTo>
                  <a:lnTo>
                    <a:pt x="2369" y="16948"/>
                  </a:lnTo>
                  <a:cubicBezTo>
                    <a:pt x="2376" y="16980"/>
                    <a:pt x="2408" y="17006"/>
                    <a:pt x="2440" y="17006"/>
                  </a:cubicBezTo>
                  <a:lnTo>
                    <a:pt x="2453" y="17006"/>
                  </a:lnTo>
                  <a:cubicBezTo>
                    <a:pt x="2492" y="17000"/>
                    <a:pt x="2517" y="16967"/>
                    <a:pt x="2511" y="16929"/>
                  </a:cubicBezTo>
                  <a:lnTo>
                    <a:pt x="2401" y="16349"/>
                  </a:lnTo>
                  <a:cubicBezTo>
                    <a:pt x="2396" y="16314"/>
                    <a:pt x="2369" y="16290"/>
                    <a:pt x="2336" y="16290"/>
                  </a:cubicBezTo>
                  <a:close/>
                  <a:moveTo>
                    <a:pt x="2549" y="17441"/>
                  </a:moveTo>
                  <a:cubicBezTo>
                    <a:pt x="2508" y="17441"/>
                    <a:pt x="2468" y="17473"/>
                    <a:pt x="2479" y="17528"/>
                  </a:cubicBezTo>
                  <a:lnTo>
                    <a:pt x="2588" y="18107"/>
                  </a:lnTo>
                  <a:cubicBezTo>
                    <a:pt x="2595" y="18140"/>
                    <a:pt x="2620" y="18165"/>
                    <a:pt x="2659" y="18165"/>
                  </a:cubicBezTo>
                  <a:lnTo>
                    <a:pt x="2672" y="18159"/>
                  </a:lnTo>
                  <a:cubicBezTo>
                    <a:pt x="2711" y="18153"/>
                    <a:pt x="2730" y="18114"/>
                    <a:pt x="2730" y="18082"/>
                  </a:cubicBezTo>
                  <a:lnTo>
                    <a:pt x="2620" y="17502"/>
                  </a:lnTo>
                  <a:cubicBezTo>
                    <a:pt x="2612" y="17460"/>
                    <a:pt x="2580" y="17441"/>
                    <a:pt x="2549" y="17441"/>
                  </a:cubicBezTo>
                  <a:close/>
                  <a:moveTo>
                    <a:pt x="2767" y="18602"/>
                  </a:moveTo>
                  <a:cubicBezTo>
                    <a:pt x="2764" y="18602"/>
                    <a:pt x="2760" y="18603"/>
                    <a:pt x="2756" y="18603"/>
                  </a:cubicBezTo>
                  <a:cubicBezTo>
                    <a:pt x="2717" y="18610"/>
                    <a:pt x="2691" y="18642"/>
                    <a:pt x="2698" y="18681"/>
                  </a:cubicBezTo>
                  <a:lnTo>
                    <a:pt x="2807" y="19260"/>
                  </a:lnTo>
                  <a:cubicBezTo>
                    <a:pt x="2814" y="19293"/>
                    <a:pt x="2846" y="19318"/>
                    <a:pt x="2878" y="19318"/>
                  </a:cubicBezTo>
                  <a:lnTo>
                    <a:pt x="2891" y="19318"/>
                  </a:lnTo>
                  <a:cubicBezTo>
                    <a:pt x="2923" y="19306"/>
                    <a:pt x="2949" y="19273"/>
                    <a:pt x="2949" y="19235"/>
                  </a:cubicBezTo>
                  <a:lnTo>
                    <a:pt x="2833" y="18661"/>
                  </a:lnTo>
                  <a:cubicBezTo>
                    <a:pt x="2827" y="18627"/>
                    <a:pt x="2801" y="18602"/>
                    <a:pt x="2767" y="18602"/>
                  </a:cubicBezTo>
                  <a:close/>
                  <a:moveTo>
                    <a:pt x="2991" y="19752"/>
                  </a:moveTo>
                  <a:cubicBezTo>
                    <a:pt x="2951" y="19752"/>
                    <a:pt x="2909" y="19784"/>
                    <a:pt x="2917" y="19840"/>
                  </a:cubicBezTo>
                  <a:lnTo>
                    <a:pt x="3033" y="20413"/>
                  </a:lnTo>
                  <a:cubicBezTo>
                    <a:pt x="3039" y="20446"/>
                    <a:pt x="3065" y="20471"/>
                    <a:pt x="3103" y="20471"/>
                  </a:cubicBezTo>
                  <a:cubicBezTo>
                    <a:pt x="3103" y="20471"/>
                    <a:pt x="3110" y="20471"/>
                    <a:pt x="3116" y="20465"/>
                  </a:cubicBezTo>
                  <a:cubicBezTo>
                    <a:pt x="3155" y="20459"/>
                    <a:pt x="3181" y="20426"/>
                    <a:pt x="3174" y="20388"/>
                  </a:cubicBezTo>
                  <a:lnTo>
                    <a:pt x="3058" y="19808"/>
                  </a:lnTo>
                  <a:cubicBezTo>
                    <a:pt x="3050" y="19770"/>
                    <a:pt x="3021" y="19752"/>
                    <a:pt x="2991" y="19752"/>
                  </a:cubicBezTo>
                  <a:close/>
                  <a:moveTo>
                    <a:pt x="3217" y="20905"/>
                  </a:moveTo>
                  <a:cubicBezTo>
                    <a:pt x="3178" y="20905"/>
                    <a:pt x="3137" y="20937"/>
                    <a:pt x="3149" y="20993"/>
                  </a:cubicBezTo>
                  <a:lnTo>
                    <a:pt x="3258" y="21566"/>
                  </a:lnTo>
                  <a:cubicBezTo>
                    <a:pt x="3265" y="21599"/>
                    <a:pt x="3297" y="21624"/>
                    <a:pt x="3329" y="21624"/>
                  </a:cubicBezTo>
                  <a:lnTo>
                    <a:pt x="3342" y="21618"/>
                  </a:lnTo>
                  <a:cubicBezTo>
                    <a:pt x="3380" y="21612"/>
                    <a:pt x="3406" y="21579"/>
                    <a:pt x="3400" y="21541"/>
                  </a:cubicBezTo>
                  <a:lnTo>
                    <a:pt x="3284" y="20961"/>
                  </a:lnTo>
                  <a:cubicBezTo>
                    <a:pt x="3276" y="20923"/>
                    <a:pt x="3247" y="20905"/>
                    <a:pt x="3217" y="209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3172950" y="5200650"/>
              <a:ext cx="5325" cy="10675"/>
            </a:xfrm>
            <a:custGeom>
              <a:rect b="b" l="l" r="r" t="t"/>
              <a:pathLst>
                <a:path extrusionOk="0" h="427" w="213">
                  <a:moveTo>
                    <a:pt x="76" y="0"/>
                  </a:moveTo>
                  <a:cubicBezTo>
                    <a:pt x="72" y="0"/>
                    <a:pt x="69" y="1"/>
                    <a:pt x="65" y="1"/>
                  </a:cubicBezTo>
                  <a:cubicBezTo>
                    <a:pt x="26" y="8"/>
                    <a:pt x="0" y="46"/>
                    <a:pt x="13" y="85"/>
                  </a:cubicBezTo>
                  <a:lnTo>
                    <a:pt x="65" y="368"/>
                  </a:lnTo>
                  <a:cubicBezTo>
                    <a:pt x="71" y="401"/>
                    <a:pt x="103" y="426"/>
                    <a:pt x="135" y="426"/>
                  </a:cubicBezTo>
                  <a:lnTo>
                    <a:pt x="148" y="420"/>
                  </a:lnTo>
                  <a:cubicBezTo>
                    <a:pt x="187" y="413"/>
                    <a:pt x="213" y="375"/>
                    <a:pt x="200" y="336"/>
                  </a:cubicBezTo>
                  <a:lnTo>
                    <a:pt x="148" y="59"/>
                  </a:lnTo>
                  <a:cubicBezTo>
                    <a:pt x="137" y="25"/>
                    <a:pt x="110"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2762800" y="4843425"/>
              <a:ext cx="21600" cy="350350"/>
            </a:xfrm>
            <a:custGeom>
              <a:rect b="b" l="l" r="r" t="t"/>
              <a:pathLst>
                <a:path extrusionOk="0" h="14014" w="864">
                  <a:moveTo>
                    <a:pt x="785" y="0"/>
                  </a:moveTo>
                  <a:cubicBezTo>
                    <a:pt x="748" y="0"/>
                    <a:pt x="712" y="24"/>
                    <a:pt x="715" y="74"/>
                  </a:cubicBezTo>
                  <a:lnTo>
                    <a:pt x="683" y="628"/>
                  </a:lnTo>
                  <a:cubicBezTo>
                    <a:pt x="683" y="667"/>
                    <a:pt x="715" y="705"/>
                    <a:pt x="754" y="705"/>
                  </a:cubicBezTo>
                  <a:cubicBezTo>
                    <a:pt x="792" y="705"/>
                    <a:pt x="825" y="673"/>
                    <a:pt x="831" y="635"/>
                  </a:cubicBezTo>
                  <a:lnTo>
                    <a:pt x="857" y="81"/>
                  </a:lnTo>
                  <a:cubicBezTo>
                    <a:pt x="863" y="27"/>
                    <a:pt x="824" y="0"/>
                    <a:pt x="785" y="0"/>
                  </a:cubicBezTo>
                  <a:close/>
                  <a:moveTo>
                    <a:pt x="734" y="1118"/>
                  </a:moveTo>
                  <a:cubicBezTo>
                    <a:pt x="696" y="1118"/>
                    <a:pt x="664" y="1150"/>
                    <a:pt x="657" y="1182"/>
                  </a:cubicBezTo>
                  <a:lnTo>
                    <a:pt x="631" y="1736"/>
                  </a:lnTo>
                  <a:cubicBezTo>
                    <a:pt x="625" y="1781"/>
                    <a:pt x="657" y="1813"/>
                    <a:pt x="696" y="1813"/>
                  </a:cubicBezTo>
                  <a:cubicBezTo>
                    <a:pt x="734" y="1813"/>
                    <a:pt x="773" y="1788"/>
                    <a:pt x="773" y="1749"/>
                  </a:cubicBezTo>
                  <a:lnTo>
                    <a:pt x="799" y="1189"/>
                  </a:lnTo>
                  <a:cubicBezTo>
                    <a:pt x="805" y="1150"/>
                    <a:pt x="773" y="1118"/>
                    <a:pt x="734" y="1118"/>
                  </a:cubicBezTo>
                  <a:close/>
                  <a:moveTo>
                    <a:pt x="676" y="2226"/>
                  </a:moveTo>
                  <a:cubicBezTo>
                    <a:pt x="638" y="2226"/>
                    <a:pt x="606" y="2258"/>
                    <a:pt x="599" y="2296"/>
                  </a:cubicBezTo>
                  <a:lnTo>
                    <a:pt x="573" y="2850"/>
                  </a:lnTo>
                  <a:cubicBezTo>
                    <a:pt x="573" y="2889"/>
                    <a:pt x="599" y="2921"/>
                    <a:pt x="644" y="2921"/>
                  </a:cubicBezTo>
                  <a:cubicBezTo>
                    <a:pt x="648" y="2922"/>
                    <a:pt x="651" y="2922"/>
                    <a:pt x="654" y="2922"/>
                  </a:cubicBezTo>
                  <a:cubicBezTo>
                    <a:pt x="688" y="2922"/>
                    <a:pt x="715" y="2892"/>
                    <a:pt x="715" y="2857"/>
                  </a:cubicBezTo>
                  <a:lnTo>
                    <a:pt x="747" y="2303"/>
                  </a:lnTo>
                  <a:cubicBezTo>
                    <a:pt x="747" y="2264"/>
                    <a:pt x="715" y="2226"/>
                    <a:pt x="676" y="2226"/>
                  </a:cubicBezTo>
                  <a:close/>
                  <a:moveTo>
                    <a:pt x="609" y="3333"/>
                  </a:moveTo>
                  <a:cubicBezTo>
                    <a:pt x="573" y="3333"/>
                    <a:pt x="541" y="3363"/>
                    <a:pt x="541" y="3404"/>
                  </a:cubicBezTo>
                  <a:lnTo>
                    <a:pt x="515" y="3958"/>
                  </a:lnTo>
                  <a:cubicBezTo>
                    <a:pt x="515" y="3997"/>
                    <a:pt x="541" y="4029"/>
                    <a:pt x="586" y="4036"/>
                  </a:cubicBezTo>
                  <a:cubicBezTo>
                    <a:pt x="625" y="4036"/>
                    <a:pt x="657" y="4003"/>
                    <a:pt x="657" y="3965"/>
                  </a:cubicBezTo>
                  <a:lnTo>
                    <a:pt x="689" y="3411"/>
                  </a:lnTo>
                  <a:cubicBezTo>
                    <a:pt x="689" y="3372"/>
                    <a:pt x="657" y="3340"/>
                    <a:pt x="618" y="3334"/>
                  </a:cubicBezTo>
                  <a:cubicBezTo>
                    <a:pt x="615" y="3333"/>
                    <a:pt x="612" y="3333"/>
                    <a:pt x="609" y="3333"/>
                  </a:cubicBezTo>
                  <a:close/>
                  <a:moveTo>
                    <a:pt x="560" y="4441"/>
                  </a:moveTo>
                  <a:cubicBezTo>
                    <a:pt x="522" y="4441"/>
                    <a:pt x="490" y="4474"/>
                    <a:pt x="490" y="4512"/>
                  </a:cubicBezTo>
                  <a:lnTo>
                    <a:pt x="457" y="5066"/>
                  </a:lnTo>
                  <a:cubicBezTo>
                    <a:pt x="457" y="5105"/>
                    <a:pt x="483" y="5137"/>
                    <a:pt x="528" y="5144"/>
                  </a:cubicBezTo>
                  <a:cubicBezTo>
                    <a:pt x="567" y="5144"/>
                    <a:pt x="599" y="5111"/>
                    <a:pt x="599" y="5073"/>
                  </a:cubicBezTo>
                  <a:lnTo>
                    <a:pt x="631" y="4519"/>
                  </a:lnTo>
                  <a:cubicBezTo>
                    <a:pt x="631" y="4480"/>
                    <a:pt x="599" y="4448"/>
                    <a:pt x="560" y="4441"/>
                  </a:cubicBezTo>
                  <a:close/>
                  <a:moveTo>
                    <a:pt x="493" y="5555"/>
                  </a:moveTo>
                  <a:cubicBezTo>
                    <a:pt x="459" y="5555"/>
                    <a:pt x="432" y="5585"/>
                    <a:pt x="432" y="5620"/>
                  </a:cubicBezTo>
                  <a:lnTo>
                    <a:pt x="399" y="6174"/>
                  </a:lnTo>
                  <a:cubicBezTo>
                    <a:pt x="399" y="6219"/>
                    <a:pt x="425" y="6251"/>
                    <a:pt x="464" y="6251"/>
                  </a:cubicBezTo>
                  <a:cubicBezTo>
                    <a:pt x="467" y="6252"/>
                    <a:pt x="470" y="6252"/>
                    <a:pt x="474" y="6252"/>
                  </a:cubicBezTo>
                  <a:cubicBezTo>
                    <a:pt x="509" y="6252"/>
                    <a:pt x="541" y="6222"/>
                    <a:pt x="541" y="6181"/>
                  </a:cubicBezTo>
                  <a:lnTo>
                    <a:pt x="573" y="5627"/>
                  </a:lnTo>
                  <a:cubicBezTo>
                    <a:pt x="573" y="5588"/>
                    <a:pt x="541" y="5556"/>
                    <a:pt x="502" y="5556"/>
                  </a:cubicBezTo>
                  <a:cubicBezTo>
                    <a:pt x="499" y="5555"/>
                    <a:pt x="496" y="5555"/>
                    <a:pt x="493" y="5555"/>
                  </a:cubicBezTo>
                  <a:close/>
                  <a:moveTo>
                    <a:pt x="438" y="6657"/>
                  </a:moveTo>
                  <a:cubicBezTo>
                    <a:pt x="403" y="6657"/>
                    <a:pt x="367" y="6680"/>
                    <a:pt x="367" y="6728"/>
                  </a:cubicBezTo>
                  <a:lnTo>
                    <a:pt x="335" y="7282"/>
                  </a:lnTo>
                  <a:cubicBezTo>
                    <a:pt x="335" y="7327"/>
                    <a:pt x="367" y="7359"/>
                    <a:pt x="406" y="7359"/>
                  </a:cubicBezTo>
                  <a:cubicBezTo>
                    <a:pt x="409" y="7360"/>
                    <a:pt x="413" y="7360"/>
                    <a:pt x="416" y="7360"/>
                  </a:cubicBezTo>
                  <a:cubicBezTo>
                    <a:pt x="450" y="7360"/>
                    <a:pt x="477" y="7330"/>
                    <a:pt x="483" y="7295"/>
                  </a:cubicBezTo>
                  <a:lnTo>
                    <a:pt x="509" y="6741"/>
                  </a:lnTo>
                  <a:cubicBezTo>
                    <a:pt x="519" y="6686"/>
                    <a:pt x="479" y="6657"/>
                    <a:pt x="438" y="6657"/>
                  </a:cubicBezTo>
                  <a:close/>
                  <a:moveTo>
                    <a:pt x="370" y="7771"/>
                  </a:moveTo>
                  <a:cubicBezTo>
                    <a:pt x="335" y="7771"/>
                    <a:pt x="303" y="7801"/>
                    <a:pt x="309" y="7836"/>
                  </a:cubicBezTo>
                  <a:lnTo>
                    <a:pt x="277" y="8396"/>
                  </a:lnTo>
                  <a:cubicBezTo>
                    <a:pt x="271" y="8435"/>
                    <a:pt x="303" y="8467"/>
                    <a:pt x="341" y="8467"/>
                  </a:cubicBezTo>
                  <a:cubicBezTo>
                    <a:pt x="380" y="8467"/>
                    <a:pt x="412" y="8435"/>
                    <a:pt x="419" y="8396"/>
                  </a:cubicBezTo>
                  <a:lnTo>
                    <a:pt x="451" y="7849"/>
                  </a:lnTo>
                  <a:cubicBezTo>
                    <a:pt x="451" y="7810"/>
                    <a:pt x="419" y="7772"/>
                    <a:pt x="380" y="7772"/>
                  </a:cubicBezTo>
                  <a:cubicBezTo>
                    <a:pt x="377" y="7771"/>
                    <a:pt x="373" y="7771"/>
                    <a:pt x="370" y="7771"/>
                  </a:cubicBezTo>
                  <a:close/>
                  <a:moveTo>
                    <a:pt x="306" y="8879"/>
                  </a:moveTo>
                  <a:cubicBezTo>
                    <a:pt x="271" y="8879"/>
                    <a:pt x="238" y="8909"/>
                    <a:pt x="238" y="8950"/>
                  </a:cubicBezTo>
                  <a:cubicBezTo>
                    <a:pt x="226" y="9144"/>
                    <a:pt x="213" y="9330"/>
                    <a:pt x="200" y="9504"/>
                  </a:cubicBezTo>
                  <a:cubicBezTo>
                    <a:pt x="200" y="9543"/>
                    <a:pt x="232" y="9575"/>
                    <a:pt x="271" y="9575"/>
                  </a:cubicBezTo>
                  <a:cubicBezTo>
                    <a:pt x="275" y="9576"/>
                    <a:pt x="278" y="9576"/>
                    <a:pt x="282" y="9576"/>
                  </a:cubicBezTo>
                  <a:cubicBezTo>
                    <a:pt x="321" y="9576"/>
                    <a:pt x="348" y="9546"/>
                    <a:pt x="348" y="9511"/>
                  </a:cubicBezTo>
                  <a:cubicBezTo>
                    <a:pt x="361" y="9337"/>
                    <a:pt x="374" y="9156"/>
                    <a:pt x="387" y="8957"/>
                  </a:cubicBezTo>
                  <a:cubicBezTo>
                    <a:pt x="387" y="8918"/>
                    <a:pt x="354" y="8886"/>
                    <a:pt x="316" y="8879"/>
                  </a:cubicBezTo>
                  <a:cubicBezTo>
                    <a:pt x="312" y="8879"/>
                    <a:pt x="309" y="8879"/>
                    <a:pt x="306" y="8879"/>
                  </a:cubicBezTo>
                  <a:close/>
                  <a:moveTo>
                    <a:pt x="245" y="9987"/>
                  </a:moveTo>
                  <a:cubicBezTo>
                    <a:pt x="200" y="9987"/>
                    <a:pt x="168" y="10020"/>
                    <a:pt x="168" y="10058"/>
                  </a:cubicBezTo>
                  <a:cubicBezTo>
                    <a:pt x="155" y="10245"/>
                    <a:pt x="142" y="10432"/>
                    <a:pt x="129" y="10612"/>
                  </a:cubicBezTo>
                  <a:cubicBezTo>
                    <a:pt x="129" y="10651"/>
                    <a:pt x="161" y="10683"/>
                    <a:pt x="200" y="10689"/>
                  </a:cubicBezTo>
                  <a:cubicBezTo>
                    <a:pt x="238" y="10689"/>
                    <a:pt x="271" y="10657"/>
                    <a:pt x="271" y="10619"/>
                  </a:cubicBezTo>
                  <a:cubicBezTo>
                    <a:pt x="283" y="10438"/>
                    <a:pt x="296" y="10251"/>
                    <a:pt x="309" y="10065"/>
                  </a:cubicBezTo>
                  <a:cubicBezTo>
                    <a:pt x="309" y="10026"/>
                    <a:pt x="283" y="9994"/>
                    <a:pt x="245" y="9987"/>
                  </a:cubicBezTo>
                  <a:close/>
                  <a:moveTo>
                    <a:pt x="180" y="11095"/>
                  </a:moveTo>
                  <a:cubicBezTo>
                    <a:pt x="142" y="11095"/>
                    <a:pt x="103" y="11128"/>
                    <a:pt x="103" y="11166"/>
                  </a:cubicBezTo>
                  <a:cubicBezTo>
                    <a:pt x="90" y="11353"/>
                    <a:pt x="84" y="11540"/>
                    <a:pt x="77" y="11720"/>
                  </a:cubicBezTo>
                  <a:cubicBezTo>
                    <a:pt x="71" y="11759"/>
                    <a:pt x="103" y="11791"/>
                    <a:pt x="142" y="11797"/>
                  </a:cubicBezTo>
                  <a:cubicBezTo>
                    <a:pt x="180" y="11797"/>
                    <a:pt x="219" y="11765"/>
                    <a:pt x="219" y="11727"/>
                  </a:cubicBezTo>
                  <a:cubicBezTo>
                    <a:pt x="226" y="11546"/>
                    <a:pt x="238" y="11359"/>
                    <a:pt x="245" y="11173"/>
                  </a:cubicBezTo>
                  <a:cubicBezTo>
                    <a:pt x="245" y="11134"/>
                    <a:pt x="219" y="11102"/>
                    <a:pt x="180" y="11095"/>
                  </a:cubicBezTo>
                  <a:close/>
                  <a:moveTo>
                    <a:pt x="122" y="12203"/>
                  </a:moveTo>
                  <a:cubicBezTo>
                    <a:pt x="84" y="12203"/>
                    <a:pt x="52" y="12235"/>
                    <a:pt x="52" y="12274"/>
                  </a:cubicBezTo>
                  <a:cubicBezTo>
                    <a:pt x="45" y="12467"/>
                    <a:pt x="39" y="12654"/>
                    <a:pt x="32" y="12828"/>
                  </a:cubicBezTo>
                  <a:cubicBezTo>
                    <a:pt x="26" y="12867"/>
                    <a:pt x="58" y="12899"/>
                    <a:pt x="97" y="12905"/>
                  </a:cubicBezTo>
                  <a:cubicBezTo>
                    <a:pt x="142" y="12905"/>
                    <a:pt x="174" y="12873"/>
                    <a:pt x="174" y="12834"/>
                  </a:cubicBezTo>
                  <a:cubicBezTo>
                    <a:pt x="180" y="12661"/>
                    <a:pt x="187" y="12474"/>
                    <a:pt x="193" y="12280"/>
                  </a:cubicBezTo>
                  <a:cubicBezTo>
                    <a:pt x="193" y="12242"/>
                    <a:pt x="168" y="12210"/>
                    <a:pt x="122" y="12203"/>
                  </a:cubicBezTo>
                  <a:close/>
                  <a:moveTo>
                    <a:pt x="84" y="13311"/>
                  </a:moveTo>
                  <a:cubicBezTo>
                    <a:pt x="45" y="13311"/>
                    <a:pt x="13" y="13343"/>
                    <a:pt x="13" y="13382"/>
                  </a:cubicBezTo>
                  <a:cubicBezTo>
                    <a:pt x="7" y="13588"/>
                    <a:pt x="0" y="13781"/>
                    <a:pt x="0" y="13942"/>
                  </a:cubicBezTo>
                  <a:cubicBezTo>
                    <a:pt x="0" y="13981"/>
                    <a:pt x="32" y="14013"/>
                    <a:pt x="71" y="14013"/>
                  </a:cubicBezTo>
                  <a:cubicBezTo>
                    <a:pt x="110" y="14013"/>
                    <a:pt x="142" y="13981"/>
                    <a:pt x="142" y="13942"/>
                  </a:cubicBezTo>
                  <a:cubicBezTo>
                    <a:pt x="148" y="13775"/>
                    <a:pt x="148" y="13595"/>
                    <a:pt x="155" y="13388"/>
                  </a:cubicBezTo>
                  <a:cubicBezTo>
                    <a:pt x="155" y="13350"/>
                    <a:pt x="122" y="13318"/>
                    <a:pt x="84" y="1331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2762475" y="5203725"/>
              <a:ext cx="3725" cy="10650"/>
            </a:xfrm>
            <a:custGeom>
              <a:rect b="b" l="l" r="r" t="t"/>
              <a:pathLst>
                <a:path extrusionOk="0" h="426" w="149">
                  <a:moveTo>
                    <a:pt x="77" y="1"/>
                  </a:moveTo>
                  <a:cubicBezTo>
                    <a:pt x="32" y="1"/>
                    <a:pt x="0" y="33"/>
                    <a:pt x="0" y="71"/>
                  </a:cubicBezTo>
                  <a:lnTo>
                    <a:pt x="0" y="355"/>
                  </a:lnTo>
                  <a:cubicBezTo>
                    <a:pt x="0" y="393"/>
                    <a:pt x="32" y="426"/>
                    <a:pt x="77" y="426"/>
                  </a:cubicBezTo>
                  <a:cubicBezTo>
                    <a:pt x="116" y="426"/>
                    <a:pt x="148" y="393"/>
                    <a:pt x="148" y="355"/>
                  </a:cubicBezTo>
                  <a:lnTo>
                    <a:pt x="148" y="71"/>
                  </a:lnTo>
                  <a:cubicBezTo>
                    <a:pt x="148" y="33"/>
                    <a:pt x="116"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2453925" y="3612075"/>
              <a:ext cx="219675" cy="168625"/>
            </a:xfrm>
            <a:custGeom>
              <a:rect b="b" l="l" r="r" t="t"/>
              <a:pathLst>
                <a:path extrusionOk="0" h="6745" w="8787">
                  <a:moveTo>
                    <a:pt x="7067" y="1"/>
                  </a:moveTo>
                  <a:lnTo>
                    <a:pt x="832" y="187"/>
                  </a:lnTo>
                  <a:lnTo>
                    <a:pt x="1" y="2925"/>
                  </a:lnTo>
                  <a:lnTo>
                    <a:pt x="7833" y="6745"/>
                  </a:lnTo>
                  <a:cubicBezTo>
                    <a:pt x="7833" y="6745"/>
                    <a:pt x="8535" y="6493"/>
                    <a:pt x="8658" y="5411"/>
                  </a:cubicBezTo>
                  <a:cubicBezTo>
                    <a:pt x="8787" y="4329"/>
                    <a:pt x="7704" y="1205"/>
                    <a:pt x="7576" y="1018"/>
                  </a:cubicBezTo>
                  <a:cubicBezTo>
                    <a:pt x="7447" y="825"/>
                    <a:pt x="7067" y="1"/>
                    <a:pt x="7067"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2504975" y="3796625"/>
              <a:ext cx="192450" cy="181350"/>
            </a:xfrm>
            <a:custGeom>
              <a:rect b="b" l="l" r="r" t="t"/>
              <a:pathLst>
                <a:path extrusionOk="0" h="7254" w="7698">
                  <a:moveTo>
                    <a:pt x="6300" y="0"/>
                  </a:moveTo>
                  <a:lnTo>
                    <a:pt x="1" y="2860"/>
                  </a:lnTo>
                  <a:lnTo>
                    <a:pt x="889" y="6429"/>
                  </a:lnTo>
                  <a:lnTo>
                    <a:pt x="4645" y="7253"/>
                  </a:lnTo>
                  <a:lnTo>
                    <a:pt x="7698" y="4393"/>
                  </a:lnTo>
                  <a:lnTo>
                    <a:pt x="6300" y="0"/>
                  </a:ln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2430250" y="3626250"/>
              <a:ext cx="241750" cy="267550"/>
            </a:xfrm>
            <a:custGeom>
              <a:rect b="b" l="l" r="r" t="t"/>
              <a:pathLst>
                <a:path extrusionOk="0" h="10702" w="9670">
                  <a:moveTo>
                    <a:pt x="2861" y="0"/>
                  </a:moveTo>
                  <a:lnTo>
                    <a:pt x="1" y="3376"/>
                  </a:lnTo>
                  <a:cubicBezTo>
                    <a:pt x="1" y="3376"/>
                    <a:pt x="542" y="5308"/>
                    <a:pt x="857" y="6455"/>
                  </a:cubicBezTo>
                  <a:cubicBezTo>
                    <a:pt x="973" y="6873"/>
                    <a:pt x="1064" y="7189"/>
                    <a:pt x="1083" y="7260"/>
                  </a:cubicBezTo>
                  <a:cubicBezTo>
                    <a:pt x="1180" y="7575"/>
                    <a:pt x="1302" y="7885"/>
                    <a:pt x="1456" y="8174"/>
                  </a:cubicBezTo>
                  <a:cubicBezTo>
                    <a:pt x="1967" y="9201"/>
                    <a:pt x="3023" y="10701"/>
                    <a:pt x="4738" y="10701"/>
                  </a:cubicBezTo>
                  <a:cubicBezTo>
                    <a:pt x="4950" y="10701"/>
                    <a:pt x="5173" y="10678"/>
                    <a:pt x="5405" y="10629"/>
                  </a:cubicBezTo>
                  <a:cubicBezTo>
                    <a:pt x="8400" y="9991"/>
                    <a:pt x="9289" y="7769"/>
                    <a:pt x="9289" y="6809"/>
                  </a:cubicBezTo>
                  <a:cubicBezTo>
                    <a:pt x="9289" y="5856"/>
                    <a:pt x="8651" y="4200"/>
                    <a:pt x="8651" y="4200"/>
                  </a:cubicBezTo>
                  <a:cubicBezTo>
                    <a:pt x="8651" y="4200"/>
                    <a:pt x="9669" y="4136"/>
                    <a:pt x="9547" y="3118"/>
                  </a:cubicBezTo>
                  <a:cubicBezTo>
                    <a:pt x="9498" y="2731"/>
                    <a:pt x="9293" y="2612"/>
                    <a:pt x="9057" y="2612"/>
                  </a:cubicBezTo>
                  <a:cubicBezTo>
                    <a:pt x="8673" y="2612"/>
                    <a:pt x="8207" y="2931"/>
                    <a:pt x="8207" y="2931"/>
                  </a:cubicBezTo>
                  <a:lnTo>
                    <a:pt x="7376" y="65"/>
                  </a:lnTo>
                  <a:lnTo>
                    <a:pt x="2861" y="0"/>
                  </a:ln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2409800" y="3607250"/>
              <a:ext cx="225625" cy="111600"/>
            </a:xfrm>
            <a:custGeom>
              <a:rect b="b" l="l" r="r" t="t"/>
              <a:pathLst>
                <a:path extrusionOk="0" h="4464" w="9025">
                  <a:moveTo>
                    <a:pt x="6732" y="0"/>
                  </a:moveTo>
                  <a:lnTo>
                    <a:pt x="2152" y="767"/>
                  </a:lnTo>
                  <a:lnTo>
                    <a:pt x="181" y="2738"/>
                  </a:lnTo>
                  <a:cubicBezTo>
                    <a:pt x="181" y="2738"/>
                    <a:pt x="0" y="4464"/>
                    <a:pt x="1951" y="4464"/>
                  </a:cubicBezTo>
                  <a:cubicBezTo>
                    <a:pt x="2015" y="4464"/>
                    <a:pt x="2083" y="4462"/>
                    <a:pt x="2152" y="4458"/>
                  </a:cubicBezTo>
                  <a:cubicBezTo>
                    <a:pt x="4316" y="4329"/>
                    <a:pt x="5714" y="3247"/>
                    <a:pt x="6223" y="2480"/>
                  </a:cubicBezTo>
                  <a:cubicBezTo>
                    <a:pt x="6508" y="2055"/>
                    <a:pt x="6812" y="1848"/>
                    <a:pt x="7082" y="1848"/>
                  </a:cubicBezTo>
                  <a:cubicBezTo>
                    <a:pt x="7295" y="1848"/>
                    <a:pt x="7485" y="1976"/>
                    <a:pt x="7627" y="2229"/>
                  </a:cubicBezTo>
                  <a:cubicBezTo>
                    <a:pt x="7943" y="2802"/>
                    <a:pt x="8767" y="3949"/>
                    <a:pt x="8767" y="3949"/>
                  </a:cubicBezTo>
                  <a:lnTo>
                    <a:pt x="9025" y="3691"/>
                  </a:lnTo>
                  <a:lnTo>
                    <a:pt x="8645" y="889"/>
                  </a:lnTo>
                  <a:lnTo>
                    <a:pt x="6732" y="0"/>
                  </a:ln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2405125" y="3593375"/>
              <a:ext cx="244650" cy="98600"/>
            </a:xfrm>
            <a:custGeom>
              <a:rect b="b" l="l" r="r" t="t"/>
              <a:pathLst>
                <a:path extrusionOk="0" h="3944" w="9786">
                  <a:moveTo>
                    <a:pt x="8796" y="0"/>
                  </a:moveTo>
                  <a:cubicBezTo>
                    <a:pt x="7818" y="0"/>
                    <a:pt x="5376" y="391"/>
                    <a:pt x="4110" y="510"/>
                  </a:cubicBezTo>
                  <a:cubicBezTo>
                    <a:pt x="2532" y="652"/>
                    <a:pt x="381" y="935"/>
                    <a:pt x="188" y="1844"/>
                  </a:cubicBezTo>
                  <a:cubicBezTo>
                    <a:pt x="188" y="1844"/>
                    <a:pt x="1" y="3228"/>
                    <a:pt x="432" y="3943"/>
                  </a:cubicBezTo>
                  <a:cubicBezTo>
                    <a:pt x="432" y="3943"/>
                    <a:pt x="6732" y="3660"/>
                    <a:pt x="9785" y="2224"/>
                  </a:cubicBezTo>
                  <a:cubicBezTo>
                    <a:pt x="9785" y="2224"/>
                    <a:pt x="9360" y="362"/>
                    <a:pt x="9212" y="79"/>
                  </a:cubicBezTo>
                  <a:cubicBezTo>
                    <a:pt x="9184" y="23"/>
                    <a:pt x="9033" y="0"/>
                    <a:pt x="8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2426550" y="3631075"/>
              <a:ext cx="8550" cy="56225"/>
            </a:xfrm>
            <a:custGeom>
              <a:rect b="b" l="l" r="r" t="t"/>
              <a:pathLst>
                <a:path extrusionOk="0" h="2249" w="342">
                  <a:moveTo>
                    <a:pt x="149" y="1"/>
                  </a:moveTo>
                  <a:cubicBezTo>
                    <a:pt x="97" y="1"/>
                    <a:pt x="52" y="39"/>
                    <a:pt x="52" y="97"/>
                  </a:cubicBezTo>
                  <a:cubicBezTo>
                    <a:pt x="46" y="104"/>
                    <a:pt x="1" y="1257"/>
                    <a:pt x="149" y="2165"/>
                  </a:cubicBezTo>
                  <a:cubicBezTo>
                    <a:pt x="155" y="2210"/>
                    <a:pt x="194" y="2249"/>
                    <a:pt x="239" y="2249"/>
                  </a:cubicBezTo>
                  <a:lnTo>
                    <a:pt x="252" y="2242"/>
                  </a:lnTo>
                  <a:cubicBezTo>
                    <a:pt x="303" y="2236"/>
                    <a:pt x="342" y="2191"/>
                    <a:pt x="336" y="2133"/>
                  </a:cubicBezTo>
                  <a:cubicBezTo>
                    <a:pt x="194" y="1250"/>
                    <a:pt x="239" y="117"/>
                    <a:pt x="239" y="104"/>
                  </a:cubicBezTo>
                  <a:cubicBezTo>
                    <a:pt x="239" y="52"/>
                    <a:pt x="200" y="7"/>
                    <a:pt x="149"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2452650" y="3627525"/>
              <a:ext cx="9825" cy="56075"/>
            </a:xfrm>
            <a:custGeom>
              <a:rect b="b" l="l" r="r" t="t"/>
              <a:pathLst>
                <a:path extrusionOk="0" h="2243" w="393">
                  <a:moveTo>
                    <a:pt x="108" y="0"/>
                  </a:moveTo>
                  <a:cubicBezTo>
                    <a:pt x="104" y="0"/>
                    <a:pt x="100" y="0"/>
                    <a:pt x="97" y="1"/>
                  </a:cubicBezTo>
                  <a:cubicBezTo>
                    <a:pt x="39" y="7"/>
                    <a:pt x="0" y="52"/>
                    <a:pt x="7" y="104"/>
                  </a:cubicBezTo>
                  <a:lnTo>
                    <a:pt x="200" y="2159"/>
                  </a:lnTo>
                  <a:cubicBezTo>
                    <a:pt x="206" y="2204"/>
                    <a:pt x="245" y="2242"/>
                    <a:pt x="296" y="2242"/>
                  </a:cubicBezTo>
                  <a:lnTo>
                    <a:pt x="303" y="2242"/>
                  </a:lnTo>
                  <a:cubicBezTo>
                    <a:pt x="354" y="2236"/>
                    <a:pt x="393" y="2191"/>
                    <a:pt x="387" y="2139"/>
                  </a:cubicBezTo>
                  <a:lnTo>
                    <a:pt x="200" y="91"/>
                  </a:lnTo>
                  <a:cubicBezTo>
                    <a:pt x="194" y="37"/>
                    <a:pt x="155" y="0"/>
                    <a:pt x="108"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p:nvPr/>
          </p:nvSpPr>
          <p:spPr>
            <a:xfrm>
              <a:off x="2481300" y="3625250"/>
              <a:ext cx="12275" cy="54800"/>
            </a:xfrm>
            <a:custGeom>
              <a:rect b="b" l="l" r="r" t="t"/>
              <a:pathLst>
                <a:path extrusionOk="0" h="2192" w="491">
                  <a:moveTo>
                    <a:pt x="104" y="1"/>
                  </a:moveTo>
                  <a:cubicBezTo>
                    <a:pt x="100" y="1"/>
                    <a:pt x="95" y="1"/>
                    <a:pt x="91" y="2"/>
                  </a:cubicBezTo>
                  <a:cubicBezTo>
                    <a:pt x="39" y="8"/>
                    <a:pt x="1" y="53"/>
                    <a:pt x="7" y="105"/>
                  </a:cubicBezTo>
                  <a:lnTo>
                    <a:pt x="297" y="2114"/>
                  </a:lnTo>
                  <a:cubicBezTo>
                    <a:pt x="303" y="2160"/>
                    <a:pt x="342" y="2192"/>
                    <a:pt x="387" y="2192"/>
                  </a:cubicBezTo>
                  <a:lnTo>
                    <a:pt x="400" y="2192"/>
                  </a:lnTo>
                  <a:cubicBezTo>
                    <a:pt x="452" y="2185"/>
                    <a:pt x="490" y="2134"/>
                    <a:pt x="484" y="2082"/>
                  </a:cubicBezTo>
                  <a:lnTo>
                    <a:pt x="194" y="79"/>
                  </a:lnTo>
                  <a:cubicBezTo>
                    <a:pt x="188" y="32"/>
                    <a:pt x="150" y="1"/>
                    <a:pt x="104"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8"/>
            <p:cNvSpPr/>
            <p:nvPr/>
          </p:nvSpPr>
          <p:spPr>
            <a:xfrm>
              <a:off x="2512125" y="3619375"/>
              <a:ext cx="11225" cy="54875"/>
            </a:xfrm>
            <a:custGeom>
              <a:rect b="b" l="l" r="r" t="t"/>
              <a:pathLst>
                <a:path extrusionOk="0" h="2195" w="449">
                  <a:moveTo>
                    <a:pt x="105" y="0"/>
                  </a:moveTo>
                  <a:cubicBezTo>
                    <a:pt x="53" y="0"/>
                    <a:pt x="0" y="38"/>
                    <a:pt x="11" y="108"/>
                  </a:cubicBezTo>
                  <a:lnTo>
                    <a:pt x="249" y="2111"/>
                  </a:lnTo>
                  <a:cubicBezTo>
                    <a:pt x="256" y="2156"/>
                    <a:pt x="301" y="2195"/>
                    <a:pt x="346" y="2195"/>
                  </a:cubicBezTo>
                  <a:lnTo>
                    <a:pt x="359" y="2195"/>
                  </a:lnTo>
                  <a:cubicBezTo>
                    <a:pt x="410" y="2188"/>
                    <a:pt x="449" y="2137"/>
                    <a:pt x="442" y="2092"/>
                  </a:cubicBezTo>
                  <a:lnTo>
                    <a:pt x="198" y="82"/>
                  </a:lnTo>
                  <a:cubicBezTo>
                    <a:pt x="192" y="26"/>
                    <a:pt x="148" y="0"/>
                    <a:pt x="105"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8"/>
            <p:cNvSpPr/>
            <p:nvPr/>
          </p:nvSpPr>
          <p:spPr>
            <a:xfrm>
              <a:off x="2543300" y="3614425"/>
              <a:ext cx="13550" cy="54975"/>
            </a:xfrm>
            <a:custGeom>
              <a:rect b="b" l="l" r="r" t="t"/>
              <a:pathLst>
                <a:path extrusionOk="0" h="2199" w="542">
                  <a:moveTo>
                    <a:pt x="111" y="1"/>
                  </a:moveTo>
                  <a:cubicBezTo>
                    <a:pt x="104" y="1"/>
                    <a:pt x="98" y="1"/>
                    <a:pt x="91" y="3"/>
                  </a:cubicBezTo>
                  <a:cubicBezTo>
                    <a:pt x="39" y="10"/>
                    <a:pt x="1" y="55"/>
                    <a:pt x="13" y="113"/>
                  </a:cubicBezTo>
                  <a:lnTo>
                    <a:pt x="342" y="2116"/>
                  </a:lnTo>
                  <a:cubicBezTo>
                    <a:pt x="348" y="2161"/>
                    <a:pt x="393" y="2193"/>
                    <a:pt x="439" y="2193"/>
                  </a:cubicBezTo>
                  <a:cubicBezTo>
                    <a:pt x="442" y="2196"/>
                    <a:pt x="445" y="2198"/>
                    <a:pt x="447" y="2198"/>
                  </a:cubicBezTo>
                  <a:cubicBezTo>
                    <a:pt x="450" y="2198"/>
                    <a:pt x="451" y="2196"/>
                    <a:pt x="451" y="2193"/>
                  </a:cubicBezTo>
                  <a:cubicBezTo>
                    <a:pt x="509" y="2187"/>
                    <a:pt x="542" y="2142"/>
                    <a:pt x="535" y="2084"/>
                  </a:cubicBezTo>
                  <a:lnTo>
                    <a:pt x="200" y="80"/>
                  </a:lnTo>
                  <a:cubicBezTo>
                    <a:pt x="195" y="36"/>
                    <a:pt x="155" y="1"/>
                    <a:pt x="111"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p:nvPr/>
          </p:nvSpPr>
          <p:spPr>
            <a:xfrm>
              <a:off x="2575275" y="3604650"/>
              <a:ext cx="13625" cy="51575"/>
            </a:xfrm>
            <a:custGeom>
              <a:rect b="b" l="l" r="r" t="t"/>
              <a:pathLst>
                <a:path extrusionOk="0" h="2063" w="545">
                  <a:moveTo>
                    <a:pt x="115" y="1"/>
                  </a:moveTo>
                  <a:cubicBezTo>
                    <a:pt x="58" y="1"/>
                    <a:pt x="1" y="47"/>
                    <a:pt x="23" y="124"/>
                  </a:cubicBezTo>
                  <a:cubicBezTo>
                    <a:pt x="152" y="781"/>
                    <a:pt x="351" y="1869"/>
                    <a:pt x="351" y="1966"/>
                  </a:cubicBezTo>
                  <a:cubicBezTo>
                    <a:pt x="351" y="2017"/>
                    <a:pt x="396" y="2062"/>
                    <a:pt x="448" y="2062"/>
                  </a:cubicBezTo>
                  <a:cubicBezTo>
                    <a:pt x="499" y="2062"/>
                    <a:pt x="544" y="2017"/>
                    <a:pt x="544" y="1966"/>
                  </a:cubicBezTo>
                  <a:cubicBezTo>
                    <a:pt x="544" y="1818"/>
                    <a:pt x="261" y="375"/>
                    <a:pt x="209" y="85"/>
                  </a:cubicBezTo>
                  <a:cubicBezTo>
                    <a:pt x="201" y="27"/>
                    <a:pt x="158" y="1"/>
                    <a:pt x="115"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2603050" y="3602525"/>
              <a:ext cx="13700" cy="47750"/>
            </a:xfrm>
            <a:custGeom>
              <a:rect b="b" l="l" r="r" t="t"/>
              <a:pathLst>
                <a:path extrusionOk="0" h="1910" w="548">
                  <a:moveTo>
                    <a:pt x="106" y="0"/>
                  </a:moveTo>
                  <a:cubicBezTo>
                    <a:pt x="99" y="0"/>
                    <a:pt x="92" y="1"/>
                    <a:pt x="84" y="3"/>
                  </a:cubicBezTo>
                  <a:cubicBezTo>
                    <a:pt x="32" y="9"/>
                    <a:pt x="0" y="60"/>
                    <a:pt x="7" y="112"/>
                  </a:cubicBezTo>
                  <a:cubicBezTo>
                    <a:pt x="39" y="273"/>
                    <a:pt x="297" y="1697"/>
                    <a:pt x="342" y="1845"/>
                  </a:cubicBezTo>
                  <a:cubicBezTo>
                    <a:pt x="355" y="1883"/>
                    <a:pt x="393" y="1909"/>
                    <a:pt x="438" y="1909"/>
                  </a:cubicBezTo>
                  <a:lnTo>
                    <a:pt x="470" y="1909"/>
                  </a:lnTo>
                  <a:cubicBezTo>
                    <a:pt x="516" y="1890"/>
                    <a:pt x="548" y="1838"/>
                    <a:pt x="528" y="1787"/>
                  </a:cubicBezTo>
                  <a:cubicBezTo>
                    <a:pt x="496" y="1684"/>
                    <a:pt x="316" y="711"/>
                    <a:pt x="200" y="80"/>
                  </a:cubicBezTo>
                  <a:cubicBezTo>
                    <a:pt x="194" y="35"/>
                    <a:pt x="155" y="0"/>
                    <a:pt x="106"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2446525" y="3727800"/>
              <a:ext cx="26225" cy="19075"/>
            </a:xfrm>
            <a:custGeom>
              <a:rect b="b" l="l" r="r" t="t"/>
              <a:pathLst>
                <a:path extrusionOk="0" h="763" w="1049">
                  <a:moveTo>
                    <a:pt x="914" y="0"/>
                  </a:moveTo>
                  <a:cubicBezTo>
                    <a:pt x="906" y="0"/>
                    <a:pt x="898" y="1"/>
                    <a:pt x="889" y="3"/>
                  </a:cubicBezTo>
                  <a:cubicBezTo>
                    <a:pt x="290" y="203"/>
                    <a:pt x="39" y="602"/>
                    <a:pt x="26" y="615"/>
                  </a:cubicBezTo>
                  <a:cubicBezTo>
                    <a:pt x="0" y="660"/>
                    <a:pt x="13" y="718"/>
                    <a:pt x="58" y="750"/>
                  </a:cubicBezTo>
                  <a:cubicBezTo>
                    <a:pt x="71" y="756"/>
                    <a:pt x="90" y="763"/>
                    <a:pt x="110" y="763"/>
                  </a:cubicBezTo>
                  <a:cubicBezTo>
                    <a:pt x="142" y="763"/>
                    <a:pt x="174" y="744"/>
                    <a:pt x="187" y="718"/>
                  </a:cubicBezTo>
                  <a:cubicBezTo>
                    <a:pt x="380" y="467"/>
                    <a:pt x="644" y="280"/>
                    <a:pt x="947" y="183"/>
                  </a:cubicBezTo>
                  <a:cubicBezTo>
                    <a:pt x="1049" y="141"/>
                    <a:pt x="1012" y="0"/>
                    <a:pt x="91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2535350" y="3711675"/>
              <a:ext cx="35350" cy="7825"/>
            </a:xfrm>
            <a:custGeom>
              <a:rect b="b" l="l" r="r" t="t"/>
              <a:pathLst>
                <a:path extrusionOk="0" h="313" w="1414">
                  <a:moveTo>
                    <a:pt x="563" y="0"/>
                  </a:moveTo>
                  <a:cubicBezTo>
                    <a:pt x="328" y="0"/>
                    <a:pt x="141" y="23"/>
                    <a:pt x="125" y="23"/>
                  </a:cubicBezTo>
                  <a:cubicBezTo>
                    <a:pt x="1" y="42"/>
                    <a:pt x="21" y="217"/>
                    <a:pt x="139" y="217"/>
                  </a:cubicBezTo>
                  <a:cubicBezTo>
                    <a:pt x="143" y="217"/>
                    <a:pt x="147" y="217"/>
                    <a:pt x="151" y="216"/>
                  </a:cubicBezTo>
                  <a:cubicBezTo>
                    <a:pt x="154" y="216"/>
                    <a:pt x="345" y="193"/>
                    <a:pt x="577" y="193"/>
                  </a:cubicBezTo>
                  <a:cubicBezTo>
                    <a:pt x="802" y="193"/>
                    <a:pt x="1066" y="215"/>
                    <a:pt x="1240" y="300"/>
                  </a:cubicBezTo>
                  <a:cubicBezTo>
                    <a:pt x="1253" y="306"/>
                    <a:pt x="1265" y="313"/>
                    <a:pt x="1285" y="313"/>
                  </a:cubicBezTo>
                  <a:cubicBezTo>
                    <a:pt x="1381" y="306"/>
                    <a:pt x="1414" y="178"/>
                    <a:pt x="1323" y="133"/>
                  </a:cubicBezTo>
                  <a:cubicBezTo>
                    <a:pt x="1117" y="26"/>
                    <a:pt x="813" y="0"/>
                    <a:pt x="563"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2545075" y="3741500"/>
              <a:ext cx="33200" cy="17025"/>
            </a:xfrm>
            <a:custGeom>
              <a:rect b="b" l="l" r="r" t="t"/>
              <a:pathLst>
                <a:path extrusionOk="0" h="681" w="1328">
                  <a:moveTo>
                    <a:pt x="994" y="1"/>
                  </a:moveTo>
                  <a:cubicBezTo>
                    <a:pt x="985" y="1"/>
                    <a:pt x="976" y="1"/>
                    <a:pt x="967" y="2"/>
                  </a:cubicBezTo>
                  <a:cubicBezTo>
                    <a:pt x="793" y="22"/>
                    <a:pt x="625" y="60"/>
                    <a:pt x="464" y="118"/>
                  </a:cubicBezTo>
                  <a:cubicBezTo>
                    <a:pt x="277" y="215"/>
                    <a:pt x="52" y="421"/>
                    <a:pt x="20" y="550"/>
                  </a:cubicBezTo>
                  <a:cubicBezTo>
                    <a:pt x="1" y="626"/>
                    <a:pt x="31" y="680"/>
                    <a:pt x="100" y="680"/>
                  </a:cubicBezTo>
                  <a:cubicBezTo>
                    <a:pt x="147" y="680"/>
                    <a:pt x="212" y="655"/>
                    <a:pt x="290" y="595"/>
                  </a:cubicBezTo>
                  <a:cubicBezTo>
                    <a:pt x="503" y="440"/>
                    <a:pt x="754" y="344"/>
                    <a:pt x="1018" y="324"/>
                  </a:cubicBezTo>
                  <a:cubicBezTo>
                    <a:pt x="1328" y="293"/>
                    <a:pt x="1215" y="1"/>
                    <a:pt x="994"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8"/>
            <p:cNvSpPr/>
            <p:nvPr/>
          </p:nvSpPr>
          <p:spPr>
            <a:xfrm>
              <a:off x="2449650" y="3767900"/>
              <a:ext cx="34000" cy="12450"/>
            </a:xfrm>
            <a:custGeom>
              <a:rect b="b" l="l" r="r" t="t"/>
              <a:pathLst>
                <a:path extrusionOk="0" h="498" w="1360">
                  <a:moveTo>
                    <a:pt x="734" y="1"/>
                  </a:moveTo>
                  <a:cubicBezTo>
                    <a:pt x="713" y="1"/>
                    <a:pt x="693" y="2"/>
                    <a:pt x="674" y="3"/>
                  </a:cubicBezTo>
                  <a:cubicBezTo>
                    <a:pt x="500" y="35"/>
                    <a:pt x="339" y="86"/>
                    <a:pt x="185" y="164"/>
                  </a:cubicBezTo>
                  <a:cubicBezTo>
                    <a:pt x="1" y="245"/>
                    <a:pt x="3" y="498"/>
                    <a:pt x="179" y="498"/>
                  </a:cubicBezTo>
                  <a:cubicBezTo>
                    <a:pt x="213" y="498"/>
                    <a:pt x="254" y="488"/>
                    <a:pt x="300" y="467"/>
                  </a:cubicBezTo>
                  <a:cubicBezTo>
                    <a:pt x="499" y="365"/>
                    <a:pt x="715" y="312"/>
                    <a:pt x="934" y="312"/>
                  </a:cubicBezTo>
                  <a:cubicBezTo>
                    <a:pt x="978" y="312"/>
                    <a:pt x="1023" y="314"/>
                    <a:pt x="1067" y="318"/>
                  </a:cubicBezTo>
                  <a:cubicBezTo>
                    <a:pt x="1091" y="321"/>
                    <a:pt x="1113" y="322"/>
                    <a:pt x="1134" y="322"/>
                  </a:cubicBezTo>
                  <a:cubicBezTo>
                    <a:pt x="1317" y="322"/>
                    <a:pt x="1360" y="225"/>
                    <a:pt x="1273" y="138"/>
                  </a:cubicBezTo>
                  <a:cubicBezTo>
                    <a:pt x="1191" y="56"/>
                    <a:pt x="935" y="1"/>
                    <a:pt x="734"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8"/>
            <p:cNvSpPr/>
            <p:nvPr/>
          </p:nvSpPr>
          <p:spPr>
            <a:xfrm>
              <a:off x="2492250" y="3755875"/>
              <a:ext cx="34700" cy="48500"/>
            </a:xfrm>
            <a:custGeom>
              <a:rect b="b" l="l" r="r" t="t"/>
              <a:pathLst>
                <a:path extrusionOk="0" h="1940" w="1388">
                  <a:moveTo>
                    <a:pt x="187" y="1"/>
                  </a:moveTo>
                  <a:lnTo>
                    <a:pt x="1" y="46"/>
                  </a:lnTo>
                  <a:cubicBezTo>
                    <a:pt x="1" y="46"/>
                    <a:pt x="303" y="1250"/>
                    <a:pt x="368" y="1495"/>
                  </a:cubicBezTo>
                  <a:cubicBezTo>
                    <a:pt x="374" y="1514"/>
                    <a:pt x="381" y="1540"/>
                    <a:pt x="381" y="1559"/>
                  </a:cubicBezTo>
                  <a:cubicBezTo>
                    <a:pt x="413" y="1675"/>
                    <a:pt x="445" y="1824"/>
                    <a:pt x="580" y="1894"/>
                  </a:cubicBezTo>
                  <a:cubicBezTo>
                    <a:pt x="638" y="1927"/>
                    <a:pt x="709" y="1939"/>
                    <a:pt x="780" y="1939"/>
                  </a:cubicBezTo>
                  <a:cubicBezTo>
                    <a:pt x="954" y="1927"/>
                    <a:pt x="1128" y="1888"/>
                    <a:pt x="1289" y="1817"/>
                  </a:cubicBezTo>
                  <a:cubicBezTo>
                    <a:pt x="1387" y="1771"/>
                    <a:pt x="1345" y="1631"/>
                    <a:pt x="1252" y="1631"/>
                  </a:cubicBezTo>
                  <a:cubicBezTo>
                    <a:pt x="1241" y="1631"/>
                    <a:pt x="1230" y="1633"/>
                    <a:pt x="1218" y="1637"/>
                  </a:cubicBezTo>
                  <a:cubicBezTo>
                    <a:pt x="1004" y="1722"/>
                    <a:pt x="865" y="1748"/>
                    <a:pt x="778" y="1748"/>
                  </a:cubicBezTo>
                  <a:cubicBezTo>
                    <a:pt x="726" y="1748"/>
                    <a:pt x="692" y="1739"/>
                    <a:pt x="671" y="1727"/>
                  </a:cubicBezTo>
                  <a:cubicBezTo>
                    <a:pt x="613" y="1701"/>
                    <a:pt x="593" y="1630"/>
                    <a:pt x="567" y="1521"/>
                  </a:cubicBezTo>
                  <a:cubicBezTo>
                    <a:pt x="561" y="1495"/>
                    <a:pt x="561" y="1476"/>
                    <a:pt x="555" y="1450"/>
                  </a:cubicBezTo>
                  <a:cubicBezTo>
                    <a:pt x="490" y="1205"/>
                    <a:pt x="187" y="1"/>
                    <a:pt x="18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2567950" y="3757700"/>
              <a:ext cx="58800" cy="36650"/>
            </a:xfrm>
            <a:custGeom>
              <a:rect b="b" l="l" r="r" t="t"/>
              <a:pathLst>
                <a:path extrusionOk="0" h="1466" w="2352">
                  <a:moveTo>
                    <a:pt x="1396" y="0"/>
                  </a:moveTo>
                  <a:cubicBezTo>
                    <a:pt x="1275" y="0"/>
                    <a:pt x="1147" y="14"/>
                    <a:pt x="1018" y="44"/>
                  </a:cubicBezTo>
                  <a:cubicBezTo>
                    <a:pt x="419" y="179"/>
                    <a:pt x="0" y="604"/>
                    <a:pt x="90" y="984"/>
                  </a:cubicBezTo>
                  <a:cubicBezTo>
                    <a:pt x="161" y="1282"/>
                    <a:pt x="517" y="1465"/>
                    <a:pt x="956" y="1465"/>
                  </a:cubicBezTo>
                  <a:cubicBezTo>
                    <a:pt x="1077" y="1465"/>
                    <a:pt x="1204" y="1451"/>
                    <a:pt x="1333" y="1422"/>
                  </a:cubicBezTo>
                  <a:cubicBezTo>
                    <a:pt x="1932" y="1287"/>
                    <a:pt x="2351" y="862"/>
                    <a:pt x="2261" y="482"/>
                  </a:cubicBezTo>
                  <a:cubicBezTo>
                    <a:pt x="2195" y="184"/>
                    <a:pt x="1837" y="0"/>
                    <a:pt x="139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8"/>
            <p:cNvSpPr/>
            <p:nvPr/>
          </p:nvSpPr>
          <p:spPr>
            <a:xfrm>
              <a:off x="2452800" y="3789425"/>
              <a:ext cx="35775" cy="35550"/>
            </a:xfrm>
            <a:custGeom>
              <a:rect b="b" l="l" r="r" t="t"/>
              <a:pathLst>
                <a:path extrusionOk="0" h="1422" w="1431">
                  <a:moveTo>
                    <a:pt x="484" y="0"/>
                  </a:moveTo>
                  <a:cubicBezTo>
                    <a:pt x="362" y="0"/>
                    <a:pt x="234" y="14"/>
                    <a:pt x="104" y="44"/>
                  </a:cubicBezTo>
                  <a:cubicBezTo>
                    <a:pt x="71" y="50"/>
                    <a:pt x="33" y="63"/>
                    <a:pt x="1" y="76"/>
                  </a:cubicBezTo>
                  <a:cubicBezTo>
                    <a:pt x="97" y="424"/>
                    <a:pt x="162" y="675"/>
                    <a:pt x="181" y="733"/>
                  </a:cubicBezTo>
                  <a:cubicBezTo>
                    <a:pt x="252" y="965"/>
                    <a:pt x="342" y="1197"/>
                    <a:pt x="445" y="1422"/>
                  </a:cubicBezTo>
                  <a:cubicBezTo>
                    <a:pt x="1031" y="1274"/>
                    <a:pt x="1431" y="868"/>
                    <a:pt x="1353" y="488"/>
                  </a:cubicBezTo>
                  <a:cubicBezTo>
                    <a:pt x="1282" y="185"/>
                    <a:pt x="926" y="0"/>
                    <a:pt x="48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8"/>
            <p:cNvSpPr/>
            <p:nvPr/>
          </p:nvSpPr>
          <p:spPr>
            <a:xfrm>
              <a:off x="2509225" y="3817000"/>
              <a:ext cx="51500" cy="32525"/>
            </a:xfrm>
            <a:custGeom>
              <a:rect b="b" l="l" r="r" t="t"/>
              <a:pathLst>
                <a:path extrusionOk="0" h="1301" w="2060">
                  <a:moveTo>
                    <a:pt x="850" y="0"/>
                  </a:moveTo>
                  <a:cubicBezTo>
                    <a:pt x="484" y="0"/>
                    <a:pt x="282" y="252"/>
                    <a:pt x="204" y="383"/>
                  </a:cubicBezTo>
                  <a:cubicBezTo>
                    <a:pt x="178" y="422"/>
                    <a:pt x="159" y="467"/>
                    <a:pt x="146" y="519"/>
                  </a:cubicBezTo>
                  <a:cubicBezTo>
                    <a:pt x="1" y="1072"/>
                    <a:pt x="244" y="1301"/>
                    <a:pt x="403" y="1301"/>
                  </a:cubicBezTo>
                  <a:cubicBezTo>
                    <a:pt x="427" y="1301"/>
                    <a:pt x="450" y="1295"/>
                    <a:pt x="468" y="1285"/>
                  </a:cubicBezTo>
                  <a:cubicBezTo>
                    <a:pt x="810" y="1137"/>
                    <a:pt x="1170" y="1015"/>
                    <a:pt x="1531" y="918"/>
                  </a:cubicBezTo>
                  <a:cubicBezTo>
                    <a:pt x="1737" y="873"/>
                    <a:pt x="2059" y="428"/>
                    <a:pt x="1260" y="94"/>
                  </a:cubicBezTo>
                  <a:cubicBezTo>
                    <a:pt x="1105" y="27"/>
                    <a:pt x="969" y="0"/>
                    <a:pt x="850"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8"/>
            <p:cNvSpPr/>
            <p:nvPr/>
          </p:nvSpPr>
          <p:spPr>
            <a:xfrm>
              <a:off x="2513350" y="3830525"/>
              <a:ext cx="45750" cy="23450"/>
            </a:xfrm>
            <a:custGeom>
              <a:rect b="b" l="l" r="r" t="t"/>
              <a:pathLst>
                <a:path extrusionOk="0" h="938" w="1830">
                  <a:moveTo>
                    <a:pt x="913" y="0"/>
                  </a:moveTo>
                  <a:cubicBezTo>
                    <a:pt x="783" y="0"/>
                    <a:pt x="656" y="21"/>
                    <a:pt x="542" y="74"/>
                  </a:cubicBezTo>
                  <a:cubicBezTo>
                    <a:pt x="33" y="313"/>
                    <a:pt x="0" y="873"/>
                    <a:pt x="0" y="918"/>
                  </a:cubicBezTo>
                  <a:lnTo>
                    <a:pt x="381" y="937"/>
                  </a:lnTo>
                  <a:lnTo>
                    <a:pt x="1508" y="693"/>
                  </a:lnTo>
                  <a:lnTo>
                    <a:pt x="1830" y="248"/>
                  </a:lnTo>
                  <a:cubicBezTo>
                    <a:pt x="1830" y="248"/>
                    <a:pt x="1361" y="0"/>
                    <a:pt x="913"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2580425" y="3678100"/>
              <a:ext cx="46150" cy="55200"/>
            </a:xfrm>
            <a:custGeom>
              <a:rect b="b" l="l" r="r" t="t"/>
              <a:pathLst>
                <a:path extrusionOk="0" h="2208" w="1846">
                  <a:moveTo>
                    <a:pt x="216" y="0"/>
                  </a:moveTo>
                  <a:cubicBezTo>
                    <a:pt x="216" y="1"/>
                    <a:pt x="1" y="2207"/>
                    <a:pt x="751" y="2207"/>
                  </a:cubicBezTo>
                  <a:cubicBezTo>
                    <a:pt x="800" y="2207"/>
                    <a:pt x="854" y="2198"/>
                    <a:pt x="912" y="2178"/>
                  </a:cubicBezTo>
                  <a:cubicBezTo>
                    <a:pt x="1846" y="1843"/>
                    <a:pt x="216" y="1"/>
                    <a:pt x="216"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2678075" y="3753300"/>
              <a:ext cx="43025" cy="41125"/>
            </a:xfrm>
            <a:custGeom>
              <a:rect b="b" l="l" r="r" t="t"/>
              <a:pathLst>
                <a:path extrusionOk="0" h="1645" w="1721">
                  <a:moveTo>
                    <a:pt x="1" y="1"/>
                  </a:moveTo>
                  <a:lnTo>
                    <a:pt x="1" y="1"/>
                  </a:lnTo>
                  <a:cubicBezTo>
                    <a:pt x="1" y="1"/>
                    <a:pt x="316" y="1644"/>
                    <a:pt x="859" y="1644"/>
                  </a:cubicBezTo>
                  <a:cubicBezTo>
                    <a:pt x="922" y="1644"/>
                    <a:pt x="988" y="1622"/>
                    <a:pt x="1057" y="1572"/>
                  </a:cubicBezTo>
                  <a:cubicBezTo>
                    <a:pt x="1721" y="1089"/>
                    <a:pt x="1" y="1"/>
                    <a:pt x="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2372775" y="3860875"/>
              <a:ext cx="693100" cy="721750"/>
            </a:xfrm>
            <a:custGeom>
              <a:rect b="b" l="l" r="r" t="t"/>
              <a:pathLst>
                <a:path extrusionOk="0" h="28870" w="27724">
                  <a:moveTo>
                    <a:pt x="15957" y="0"/>
                  </a:moveTo>
                  <a:cubicBezTo>
                    <a:pt x="14997" y="0"/>
                    <a:pt x="13839" y="79"/>
                    <a:pt x="12509" y="310"/>
                  </a:cubicBezTo>
                  <a:cubicBezTo>
                    <a:pt x="12509" y="310"/>
                    <a:pt x="11936" y="2506"/>
                    <a:pt x="9024" y="3073"/>
                  </a:cubicBezTo>
                  <a:cubicBezTo>
                    <a:pt x="8607" y="3155"/>
                    <a:pt x="8241" y="3190"/>
                    <a:pt x="7919" y="3190"/>
                  </a:cubicBezTo>
                  <a:cubicBezTo>
                    <a:pt x="5998" y="3190"/>
                    <a:pt x="5681" y="1933"/>
                    <a:pt x="5681" y="1933"/>
                  </a:cubicBezTo>
                  <a:cubicBezTo>
                    <a:pt x="5681" y="1933"/>
                    <a:pt x="2487" y="3028"/>
                    <a:pt x="1243" y="5128"/>
                  </a:cubicBezTo>
                  <a:cubicBezTo>
                    <a:pt x="0" y="7234"/>
                    <a:pt x="3871" y="16870"/>
                    <a:pt x="3871" y="16870"/>
                  </a:cubicBezTo>
                  <a:cubicBezTo>
                    <a:pt x="3871" y="16870"/>
                    <a:pt x="6255" y="23653"/>
                    <a:pt x="6545" y="24651"/>
                  </a:cubicBezTo>
                  <a:cubicBezTo>
                    <a:pt x="6802" y="25563"/>
                    <a:pt x="7887" y="28869"/>
                    <a:pt x="12942" y="28869"/>
                  </a:cubicBezTo>
                  <a:cubicBezTo>
                    <a:pt x="13455" y="28869"/>
                    <a:pt x="14010" y="28835"/>
                    <a:pt x="14609" y="28761"/>
                  </a:cubicBezTo>
                  <a:cubicBezTo>
                    <a:pt x="21102" y="27949"/>
                    <a:pt x="25617" y="24922"/>
                    <a:pt x="26667" y="23202"/>
                  </a:cubicBezTo>
                  <a:cubicBezTo>
                    <a:pt x="27724" y="21482"/>
                    <a:pt x="19144" y="355"/>
                    <a:pt x="19144" y="355"/>
                  </a:cubicBezTo>
                  <a:cubicBezTo>
                    <a:pt x="19144" y="355"/>
                    <a:pt x="17997" y="0"/>
                    <a:pt x="15957"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2454100" y="4124325"/>
              <a:ext cx="276025" cy="162100"/>
            </a:xfrm>
            <a:custGeom>
              <a:rect b="b" l="l" r="r" t="t"/>
              <a:pathLst>
                <a:path extrusionOk="0" h="6484" w="11041">
                  <a:moveTo>
                    <a:pt x="9830" y="0"/>
                  </a:moveTo>
                  <a:cubicBezTo>
                    <a:pt x="7679" y="958"/>
                    <a:pt x="1187" y="986"/>
                    <a:pt x="422" y="986"/>
                  </a:cubicBezTo>
                  <a:cubicBezTo>
                    <a:pt x="373" y="986"/>
                    <a:pt x="348" y="986"/>
                    <a:pt x="348" y="986"/>
                  </a:cubicBezTo>
                  <a:lnTo>
                    <a:pt x="0" y="6113"/>
                  </a:lnTo>
                  <a:cubicBezTo>
                    <a:pt x="922" y="6381"/>
                    <a:pt x="1865" y="6484"/>
                    <a:pt x="2767" y="6484"/>
                  </a:cubicBezTo>
                  <a:cubicBezTo>
                    <a:pt x="5287" y="6484"/>
                    <a:pt x="7477" y="5684"/>
                    <a:pt x="7923" y="5476"/>
                  </a:cubicBezTo>
                  <a:cubicBezTo>
                    <a:pt x="8528" y="5186"/>
                    <a:pt x="10660" y="5128"/>
                    <a:pt x="11040" y="5128"/>
                  </a:cubicBezTo>
                  <a:lnTo>
                    <a:pt x="98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2490975" y="4302900"/>
              <a:ext cx="372475" cy="161375"/>
            </a:xfrm>
            <a:custGeom>
              <a:rect b="b" l="l" r="r" t="t"/>
              <a:pathLst>
                <a:path extrusionOk="0" h="6455" w="14899">
                  <a:moveTo>
                    <a:pt x="10983" y="1"/>
                  </a:moveTo>
                  <a:cubicBezTo>
                    <a:pt x="10983" y="1"/>
                    <a:pt x="7826" y="97"/>
                    <a:pt x="6970" y="716"/>
                  </a:cubicBezTo>
                  <a:cubicBezTo>
                    <a:pt x="6251" y="1240"/>
                    <a:pt x="3114" y="1623"/>
                    <a:pt x="1049" y="1623"/>
                  </a:cubicBezTo>
                  <a:cubicBezTo>
                    <a:pt x="651" y="1623"/>
                    <a:pt x="293" y="1609"/>
                    <a:pt x="0" y="1579"/>
                  </a:cubicBezTo>
                  <a:lnTo>
                    <a:pt x="0" y="3582"/>
                  </a:lnTo>
                  <a:lnTo>
                    <a:pt x="1288" y="6017"/>
                  </a:lnTo>
                  <a:cubicBezTo>
                    <a:pt x="1288" y="6017"/>
                    <a:pt x="2429" y="6454"/>
                    <a:pt x="4470" y="6454"/>
                  </a:cubicBezTo>
                  <a:cubicBezTo>
                    <a:pt x="5443" y="6454"/>
                    <a:pt x="6619" y="6355"/>
                    <a:pt x="7974" y="6062"/>
                  </a:cubicBezTo>
                  <a:cubicBezTo>
                    <a:pt x="12174" y="5154"/>
                    <a:pt x="14899" y="3537"/>
                    <a:pt x="14899" y="3537"/>
                  </a:cubicBezTo>
                  <a:lnTo>
                    <a:pt x="10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2183075" y="4073925"/>
              <a:ext cx="310325" cy="322075"/>
            </a:xfrm>
            <a:custGeom>
              <a:rect b="b" l="l" r="r" t="t"/>
              <a:pathLst>
                <a:path extrusionOk="0" h="12883" w="12413">
                  <a:moveTo>
                    <a:pt x="5108" y="0"/>
                  </a:moveTo>
                  <a:cubicBezTo>
                    <a:pt x="5108" y="0"/>
                    <a:pt x="2487" y="1192"/>
                    <a:pt x="1385" y="3292"/>
                  </a:cubicBezTo>
                  <a:cubicBezTo>
                    <a:pt x="290" y="5392"/>
                    <a:pt x="0" y="11021"/>
                    <a:pt x="3678" y="12458"/>
                  </a:cubicBezTo>
                  <a:cubicBezTo>
                    <a:pt x="4404" y="12740"/>
                    <a:pt x="5147" y="12883"/>
                    <a:pt x="5878" y="12883"/>
                  </a:cubicBezTo>
                  <a:cubicBezTo>
                    <a:pt x="8853" y="12883"/>
                    <a:pt x="11648" y="10522"/>
                    <a:pt x="12413" y="5585"/>
                  </a:cubicBezTo>
                  <a:lnTo>
                    <a:pt x="10029" y="857"/>
                  </a:lnTo>
                  <a:lnTo>
                    <a:pt x="5108" y="0"/>
                  </a:ln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2412550" y="3845950"/>
              <a:ext cx="85550" cy="57300"/>
            </a:xfrm>
            <a:custGeom>
              <a:rect b="b" l="l" r="r" t="t"/>
              <a:pathLst>
                <a:path extrusionOk="0" h="2292" w="3422">
                  <a:moveTo>
                    <a:pt x="3283" y="0"/>
                  </a:moveTo>
                  <a:cubicBezTo>
                    <a:pt x="3265" y="0"/>
                    <a:pt x="3246" y="5"/>
                    <a:pt x="3227" y="18"/>
                  </a:cubicBezTo>
                  <a:lnTo>
                    <a:pt x="77" y="2118"/>
                  </a:lnTo>
                  <a:cubicBezTo>
                    <a:pt x="0" y="2169"/>
                    <a:pt x="39" y="2291"/>
                    <a:pt x="129" y="2291"/>
                  </a:cubicBezTo>
                  <a:cubicBezTo>
                    <a:pt x="148" y="2291"/>
                    <a:pt x="168" y="2285"/>
                    <a:pt x="187" y="2279"/>
                  </a:cubicBezTo>
                  <a:lnTo>
                    <a:pt x="3337" y="179"/>
                  </a:lnTo>
                  <a:cubicBezTo>
                    <a:pt x="3422" y="120"/>
                    <a:pt x="3366" y="0"/>
                    <a:pt x="32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8"/>
            <p:cNvSpPr/>
            <p:nvPr/>
          </p:nvSpPr>
          <p:spPr>
            <a:xfrm>
              <a:off x="2472775" y="3865200"/>
              <a:ext cx="41275" cy="88125"/>
            </a:xfrm>
            <a:custGeom>
              <a:rect b="b" l="l" r="r" t="t"/>
              <a:pathLst>
                <a:path extrusionOk="0" h="3525" w="1651">
                  <a:moveTo>
                    <a:pt x="1536" y="1"/>
                  </a:moveTo>
                  <a:cubicBezTo>
                    <a:pt x="1505" y="1"/>
                    <a:pt x="1474" y="16"/>
                    <a:pt x="1456" y="53"/>
                  </a:cubicBezTo>
                  <a:lnTo>
                    <a:pt x="20" y="3389"/>
                  </a:lnTo>
                  <a:cubicBezTo>
                    <a:pt x="0" y="3441"/>
                    <a:pt x="26" y="3499"/>
                    <a:pt x="71" y="3518"/>
                  </a:cubicBezTo>
                  <a:cubicBezTo>
                    <a:pt x="84" y="3525"/>
                    <a:pt x="97" y="3525"/>
                    <a:pt x="110" y="3525"/>
                  </a:cubicBezTo>
                  <a:cubicBezTo>
                    <a:pt x="148" y="3525"/>
                    <a:pt x="181" y="3505"/>
                    <a:pt x="193" y="3473"/>
                  </a:cubicBezTo>
                  <a:lnTo>
                    <a:pt x="1630" y="124"/>
                  </a:lnTo>
                  <a:cubicBezTo>
                    <a:pt x="1651" y="53"/>
                    <a:pt x="1593" y="1"/>
                    <a:pt x="1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8"/>
            <p:cNvSpPr/>
            <p:nvPr/>
          </p:nvSpPr>
          <p:spPr>
            <a:xfrm>
              <a:off x="2531550" y="3869725"/>
              <a:ext cx="8550" cy="108725"/>
            </a:xfrm>
            <a:custGeom>
              <a:rect b="b" l="l" r="r" t="t"/>
              <a:pathLst>
                <a:path extrusionOk="0" h="4349" w="342">
                  <a:moveTo>
                    <a:pt x="245" y="1"/>
                  </a:moveTo>
                  <a:cubicBezTo>
                    <a:pt x="194" y="1"/>
                    <a:pt x="155" y="46"/>
                    <a:pt x="148" y="97"/>
                  </a:cubicBezTo>
                  <a:lnTo>
                    <a:pt x="7" y="4245"/>
                  </a:lnTo>
                  <a:cubicBezTo>
                    <a:pt x="0" y="4297"/>
                    <a:pt x="45" y="4342"/>
                    <a:pt x="97" y="4349"/>
                  </a:cubicBezTo>
                  <a:cubicBezTo>
                    <a:pt x="148" y="4349"/>
                    <a:pt x="194" y="4310"/>
                    <a:pt x="194" y="4252"/>
                  </a:cubicBezTo>
                  <a:lnTo>
                    <a:pt x="342" y="104"/>
                  </a:lnTo>
                  <a:cubicBezTo>
                    <a:pt x="342" y="46"/>
                    <a:pt x="297" y="7"/>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a:off x="2372125" y="3728975"/>
              <a:ext cx="50900" cy="58675"/>
            </a:xfrm>
            <a:custGeom>
              <a:rect b="b" l="l" r="r" t="t"/>
              <a:pathLst>
                <a:path extrusionOk="0" h="2347" w="2036">
                  <a:moveTo>
                    <a:pt x="2036" y="1"/>
                  </a:moveTo>
                  <a:cubicBezTo>
                    <a:pt x="2036" y="1"/>
                    <a:pt x="0" y="2069"/>
                    <a:pt x="986" y="2333"/>
                  </a:cubicBezTo>
                  <a:cubicBezTo>
                    <a:pt x="1019" y="2342"/>
                    <a:pt x="1051" y="2347"/>
                    <a:pt x="1083" y="2347"/>
                  </a:cubicBezTo>
                  <a:cubicBezTo>
                    <a:pt x="1794" y="2347"/>
                    <a:pt x="2036" y="1"/>
                    <a:pt x="2036"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8"/>
            <p:cNvSpPr/>
            <p:nvPr/>
          </p:nvSpPr>
          <p:spPr>
            <a:xfrm>
              <a:off x="2388075" y="3794375"/>
              <a:ext cx="31050" cy="42525"/>
            </a:xfrm>
            <a:custGeom>
              <a:rect b="b" l="l" r="r" t="t"/>
              <a:pathLst>
                <a:path extrusionOk="0" h="1701" w="1242">
                  <a:moveTo>
                    <a:pt x="1005" y="0"/>
                  </a:moveTo>
                  <a:cubicBezTo>
                    <a:pt x="1005" y="0"/>
                    <a:pt x="0" y="1681"/>
                    <a:pt x="689" y="1701"/>
                  </a:cubicBezTo>
                  <a:cubicBezTo>
                    <a:pt x="691" y="1701"/>
                    <a:pt x="693" y="1701"/>
                    <a:pt x="696" y="1701"/>
                  </a:cubicBezTo>
                  <a:cubicBezTo>
                    <a:pt x="1241" y="1701"/>
                    <a:pt x="1005" y="0"/>
                    <a:pt x="1005"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8"/>
            <p:cNvSpPr/>
            <p:nvPr/>
          </p:nvSpPr>
          <p:spPr>
            <a:xfrm>
              <a:off x="2391925" y="3960975"/>
              <a:ext cx="117900" cy="116500"/>
            </a:xfrm>
            <a:custGeom>
              <a:rect b="b" l="l" r="r" t="t"/>
              <a:pathLst>
                <a:path extrusionOk="0" h="4660" w="4716">
                  <a:moveTo>
                    <a:pt x="1464" y="1"/>
                  </a:moveTo>
                  <a:cubicBezTo>
                    <a:pt x="1312" y="1"/>
                    <a:pt x="1162" y="43"/>
                    <a:pt x="1018" y="138"/>
                  </a:cubicBezTo>
                  <a:cubicBezTo>
                    <a:pt x="1" y="808"/>
                    <a:pt x="258" y="1600"/>
                    <a:pt x="258" y="1600"/>
                  </a:cubicBezTo>
                  <a:lnTo>
                    <a:pt x="2358" y="4087"/>
                  </a:lnTo>
                  <a:lnTo>
                    <a:pt x="4709" y="4660"/>
                  </a:lnTo>
                  <a:cubicBezTo>
                    <a:pt x="4716" y="3874"/>
                    <a:pt x="4484" y="3108"/>
                    <a:pt x="4046" y="2463"/>
                  </a:cubicBezTo>
                  <a:cubicBezTo>
                    <a:pt x="3415" y="1562"/>
                    <a:pt x="2386" y="1"/>
                    <a:pt x="146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8"/>
            <p:cNvSpPr/>
            <p:nvPr/>
          </p:nvSpPr>
          <p:spPr>
            <a:xfrm>
              <a:off x="2309150" y="3946875"/>
              <a:ext cx="265750" cy="280600"/>
            </a:xfrm>
            <a:custGeom>
              <a:rect b="b" l="l" r="r" t="t"/>
              <a:pathLst>
                <a:path extrusionOk="0" h="11224" w="10630">
                  <a:moveTo>
                    <a:pt x="1879" y="0"/>
                  </a:moveTo>
                  <a:cubicBezTo>
                    <a:pt x="1236" y="0"/>
                    <a:pt x="563" y="320"/>
                    <a:pt x="316" y="734"/>
                  </a:cubicBezTo>
                  <a:cubicBezTo>
                    <a:pt x="1" y="1275"/>
                    <a:pt x="574" y="2705"/>
                    <a:pt x="671" y="3150"/>
                  </a:cubicBezTo>
                  <a:cubicBezTo>
                    <a:pt x="761" y="3594"/>
                    <a:pt x="2803" y="7607"/>
                    <a:pt x="2835" y="7704"/>
                  </a:cubicBezTo>
                  <a:cubicBezTo>
                    <a:pt x="2867" y="7800"/>
                    <a:pt x="5412" y="10061"/>
                    <a:pt x="5412" y="10061"/>
                  </a:cubicBezTo>
                  <a:cubicBezTo>
                    <a:pt x="5412" y="10061"/>
                    <a:pt x="6365" y="11105"/>
                    <a:pt x="6719" y="11202"/>
                  </a:cubicBezTo>
                  <a:cubicBezTo>
                    <a:pt x="6769" y="11216"/>
                    <a:pt x="6827" y="11224"/>
                    <a:pt x="6888" y="11224"/>
                  </a:cubicBezTo>
                  <a:cubicBezTo>
                    <a:pt x="7254" y="11224"/>
                    <a:pt x="7768" y="10968"/>
                    <a:pt x="7801" y="10538"/>
                  </a:cubicBezTo>
                  <a:cubicBezTo>
                    <a:pt x="7834" y="10029"/>
                    <a:pt x="7866" y="9739"/>
                    <a:pt x="8123" y="9739"/>
                  </a:cubicBezTo>
                  <a:cubicBezTo>
                    <a:pt x="8319" y="9739"/>
                    <a:pt x="8623" y="10144"/>
                    <a:pt x="9020" y="10144"/>
                  </a:cubicBezTo>
                  <a:cubicBezTo>
                    <a:pt x="9145" y="10144"/>
                    <a:pt x="9281" y="10104"/>
                    <a:pt x="9425" y="9997"/>
                  </a:cubicBezTo>
                  <a:cubicBezTo>
                    <a:pt x="10030" y="9553"/>
                    <a:pt x="10062" y="9359"/>
                    <a:pt x="9998" y="9166"/>
                  </a:cubicBezTo>
                  <a:cubicBezTo>
                    <a:pt x="9933" y="8979"/>
                    <a:pt x="9676" y="8625"/>
                    <a:pt x="9676" y="8625"/>
                  </a:cubicBezTo>
                  <a:cubicBezTo>
                    <a:pt x="9676" y="8625"/>
                    <a:pt x="10629" y="7994"/>
                    <a:pt x="10152" y="7324"/>
                  </a:cubicBezTo>
                  <a:cubicBezTo>
                    <a:pt x="9676" y="6654"/>
                    <a:pt x="8439" y="4870"/>
                    <a:pt x="7254" y="4271"/>
                  </a:cubicBezTo>
                  <a:cubicBezTo>
                    <a:pt x="6075" y="3665"/>
                    <a:pt x="4677" y="3279"/>
                    <a:pt x="4040" y="2390"/>
                  </a:cubicBezTo>
                  <a:cubicBezTo>
                    <a:pt x="3402" y="1501"/>
                    <a:pt x="3215" y="387"/>
                    <a:pt x="2449" y="97"/>
                  </a:cubicBezTo>
                  <a:cubicBezTo>
                    <a:pt x="2270" y="30"/>
                    <a:pt x="2076" y="0"/>
                    <a:pt x="1879"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8"/>
            <p:cNvSpPr/>
            <p:nvPr/>
          </p:nvSpPr>
          <p:spPr>
            <a:xfrm>
              <a:off x="2297400" y="4019825"/>
              <a:ext cx="156725" cy="197425"/>
            </a:xfrm>
            <a:custGeom>
              <a:rect b="b" l="l" r="r" t="t"/>
              <a:pathLst>
                <a:path extrusionOk="0" h="7897" w="6269">
                  <a:moveTo>
                    <a:pt x="919" y="0"/>
                  </a:moveTo>
                  <a:cubicBezTo>
                    <a:pt x="772" y="0"/>
                    <a:pt x="562" y="107"/>
                    <a:pt x="445" y="651"/>
                  </a:cubicBezTo>
                  <a:cubicBezTo>
                    <a:pt x="252" y="1539"/>
                    <a:pt x="123" y="2461"/>
                    <a:pt x="381" y="3034"/>
                  </a:cubicBezTo>
                  <a:cubicBezTo>
                    <a:pt x="381" y="3034"/>
                    <a:pt x="1" y="4019"/>
                    <a:pt x="381" y="4850"/>
                  </a:cubicBezTo>
                  <a:cubicBezTo>
                    <a:pt x="600" y="5333"/>
                    <a:pt x="1018" y="5707"/>
                    <a:pt x="1527" y="5868"/>
                  </a:cubicBezTo>
                  <a:cubicBezTo>
                    <a:pt x="1527" y="5868"/>
                    <a:pt x="1907" y="6667"/>
                    <a:pt x="2262" y="7143"/>
                  </a:cubicBezTo>
                  <a:cubicBezTo>
                    <a:pt x="2563" y="7556"/>
                    <a:pt x="3202" y="7897"/>
                    <a:pt x="4009" y="7897"/>
                  </a:cubicBezTo>
                  <a:cubicBezTo>
                    <a:pt x="4133" y="7897"/>
                    <a:pt x="4262" y="7889"/>
                    <a:pt x="4394" y="7871"/>
                  </a:cubicBezTo>
                  <a:cubicBezTo>
                    <a:pt x="5379" y="7742"/>
                    <a:pt x="6268" y="7427"/>
                    <a:pt x="6204" y="6757"/>
                  </a:cubicBezTo>
                  <a:cubicBezTo>
                    <a:pt x="6139" y="6093"/>
                    <a:pt x="5630" y="5675"/>
                    <a:pt x="5218" y="5675"/>
                  </a:cubicBezTo>
                  <a:cubicBezTo>
                    <a:pt x="5218" y="5675"/>
                    <a:pt x="5598" y="5166"/>
                    <a:pt x="5315" y="4593"/>
                  </a:cubicBezTo>
                  <a:cubicBezTo>
                    <a:pt x="5025" y="4019"/>
                    <a:pt x="4613" y="3833"/>
                    <a:pt x="4613" y="3833"/>
                  </a:cubicBezTo>
                  <a:cubicBezTo>
                    <a:pt x="4613" y="3833"/>
                    <a:pt x="5031" y="3066"/>
                    <a:pt x="4490" y="2493"/>
                  </a:cubicBezTo>
                  <a:cubicBezTo>
                    <a:pt x="3949" y="1926"/>
                    <a:pt x="1785" y="998"/>
                    <a:pt x="1083" y="45"/>
                  </a:cubicBezTo>
                  <a:cubicBezTo>
                    <a:pt x="1083" y="45"/>
                    <a:pt x="1014" y="0"/>
                    <a:pt x="91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2709325" y="3869725"/>
              <a:ext cx="463150" cy="596575"/>
            </a:xfrm>
            <a:custGeom>
              <a:rect b="b" l="l" r="r" t="t"/>
              <a:pathLst>
                <a:path extrusionOk="0" h="23863" w="18526">
                  <a:moveTo>
                    <a:pt x="5682" y="1"/>
                  </a:moveTo>
                  <a:lnTo>
                    <a:pt x="5347" y="11505"/>
                  </a:lnTo>
                  <a:lnTo>
                    <a:pt x="1" y="15131"/>
                  </a:lnTo>
                  <a:cubicBezTo>
                    <a:pt x="1" y="15131"/>
                    <a:pt x="3928" y="23862"/>
                    <a:pt x="9978" y="23862"/>
                  </a:cubicBezTo>
                  <a:cubicBezTo>
                    <a:pt x="10534" y="23862"/>
                    <a:pt x="11108" y="23788"/>
                    <a:pt x="11698" y="23627"/>
                  </a:cubicBezTo>
                  <a:cubicBezTo>
                    <a:pt x="12233" y="23486"/>
                    <a:pt x="12754" y="23305"/>
                    <a:pt x="13263" y="23086"/>
                  </a:cubicBezTo>
                  <a:cubicBezTo>
                    <a:pt x="18526" y="20780"/>
                    <a:pt x="17495" y="15634"/>
                    <a:pt x="16664" y="12651"/>
                  </a:cubicBezTo>
                  <a:cubicBezTo>
                    <a:pt x="15756" y="9405"/>
                    <a:pt x="11408" y="1199"/>
                    <a:pt x="5682"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8"/>
            <p:cNvSpPr/>
            <p:nvPr/>
          </p:nvSpPr>
          <p:spPr>
            <a:xfrm>
              <a:off x="2706300" y="4245600"/>
              <a:ext cx="338125" cy="223025"/>
            </a:xfrm>
            <a:custGeom>
              <a:rect b="b" l="l" r="r" t="t"/>
              <a:pathLst>
                <a:path extrusionOk="0" h="8921" w="13525">
                  <a:moveTo>
                    <a:pt x="124" y="0"/>
                  </a:moveTo>
                  <a:cubicBezTo>
                    <a:pt x="61" y="0"/>
                    <a:pt x="0" y="59"/>
                    <a:pt x="38" y="135"/>
                  </a:cubicBezTo>
                  <a:cubicBezTo>
                    <a:pt x="76" y="232"/>
                    <a:pt x="4064" y="8921"/>
                    <a:pt x="10118" y="8921"/>
                  </a:cubicBezTo>
                  <a:cubicBezTo>
                    <a:pt x="10698" y="8921"/>
                    <a:pt x="11278" y="8837"/>
                    <a:pt x="11845" y="8683"/>
                  </a:cubicBezTo>
                  <a:cubicBezTo>
                    <a:pt x="12379" y="8541"/>
                    <a:pt x="12908" y="8354"/>
                    <a:pt x="13423" y="8135"/>
                  </a:cubicBezTo>
                  <a:cubicBezTo>
                    <a:pt x="13524" y="8090"/>
                    <a:pt x="13478" y="7952"/>
                    <a:pt x="13387" y="7952"/>
                  </a:cubicBezTo>
                  <a:cubicBezTo>
                    <a:pt x="13374" y="7952"/>
                    <a:pt x="13360" y="7955"/>
                    <a:pt x="13346" y="7961"/>
                  </a:cubicBezTo>
                  <a:cubicBezTo>
                    <a:pt x="12843" y="8180"/>
                    <a:pt x="12321" y="8361"/>
                    <a:pt x="11793" y="8502"/>
                  </a:cubicBezTo>
                  <a:cubicBezTo>
                    <a:pt x="11220" y="8658"/>
                    <a:pt x="10662" y="8729"/>
                    <a:pt x="10121" y="8729"/>
                  </a:cubicBezTo>
                  <a:cubicBezTo>
                    <a:pt x="4184" y="8729"/>
                    <a:pt x="253" y="152"/>
                    <a:pt x="212" y="58"/>
                  </a:cubicBezTo>
                  <a:cubicBezTo>
                    <a:pt x="192" y="17"/>
                    <a:pt x="157" y="0"/>
                    <a:pt x="12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8"/>
            <p:cNvSpPr/>
            <p:nvPr/>
          </p:nvSpPr>
          <p:spPr>
            <a:xfrm>
              <a:off x="2839750" y="4153700"/>
              <a:ext cx="154625" cy="46825"/>
            </a:xfrm>
            <a:custGeom>
              <a:rect b="b" l="l" r="r" t="t"/>
              <a:pathLst>
                <a:path extrusionOk="0" h="1873" w="6185">
                  <a:moveTo>
                    <a:pt x="622" y="1"/>
                  </a:moveTo>
                  <a:cubicBezTo>
                    <a:pt x="448" y="1"/>
                    <a:pt x="274" y="19"/>
                    <a:pt x="104" y="56"/>
                  </a:cubicBezTo>
                  <a:cubicBezTo>
                    <a:pt x="1" y="92"/>
                    <a:pt x="35" y="244"/>
                    <a:pt x="137" y="244"/>
                  </a:cubicBezTo>
                  <a:cubicBezTo>
                    <a:pt x="143" y="244"/>
                    <a:pt x="149" y="244"/>
                    <a:pt x="156" y="242"/>
                  </a:cubicBezTo>
                  <a:cubicBezTo>
                    <a:pt x="314" y="209"/>
                    <a:pt x="476" y="192"/>
                    <a:pt x="639" y="192"/>
                  </a:cubicBezTo>
                  <a:cubicBezTo>
                    <a:pt x="755" y="192"/>
                    <a:pt x="871" y="201"/>
                    <a:pt x="987" y="217"/>
                  </a:cubicBezTo>
                  <a:cubicBezTo>
                    <a:pt x="1347" y="262"/>
                    <a:pt x="1708" y="333"/>
                    <a:pt x="2062" y="423"/>
                  </a:cubicBezTo>
                  <a:cubicBezTo>
                    <a:pt x="3853" y="874"/>
                    <a:pt x="5991" y="1846"/>
                    <a:pt x="6011" y="1859"/>
                  </a:cubicBezTo>
                  <a:cubicBezTo>
                    <a:pt x="6024" y="1859"/>
                    <a:pt x="6037" y="1866"/>
                    <a:pt x="6049" y="1866"/>
                  </a:cubicBezTo>
                  <a:lnTo>
                    <a:pt x="6049" y="1872"/>
                  </a:lnTo>
                  <a:cubicBezTo>
                    <a:pt x="6152" y="1872"/>
                    <a:pt x="6185" y="1730"/>
                    <a:pt x="6088" y="1685"/>
                  </a:cubicBezTo>
                  <a:cubicBezTo>
                    <a:pt x="6069" y="1672"/>
                    <a:pt x="3911" y="693"/>
                    <a:pt x="2114" y="236"/>
                  </a:cubicBezTo>
                  <a:cubicBezTo>
                    <a:pt x="1747" y="139"/>
                    <a:pt x="1379" y="75"/>
                    <a:pt x="1006" y="30"/>
                  </a:cubicBezTo>
                  <a:cubicBezTo>
                    <a:pt x="880" y="11"/>
                    <a:pt x="751" y="1"/>
                    <a:pt x="62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2598161" y="4035635"/>
              <a:ext cx="251875" cy="219150"/>
            </a:xfrm>
            <a:custGeom>
              <a:rect b="b" l="l" r="r" t="t"/>
              <a:pathLst>
                <a:path extrusionOk="0" h="8766" w="10075">
                  <a:moveTo>
                    <a:pt x="7945" y="1"/>
                  </a:moveTo>
                  <a:cubicBezTo>
                    <a:pt x="7813" y="1"/>
                    <a:pt x="7678" y="44"/>
                    <a:pt x="7543" y="144"/>
                  </a:cubicBezTo>
                  <a:cubicBezTo>
                    <a:pt x="6828" y="666"/>
                    <a:pt x="7446" y="2102"/>
                    <a:pt x="7446" y="2102"/>
                  </a:cubicBezTo>
                  <a:cubicBezTo>
                    <a:pt x="7446" y="2102"/>
                    <a:pt x="6061" y="429"/>
                    <a:pt x="4576" y="429"/>
                  </a:cubicBezTo>
                  <a:cubicBezTo>
                    <a:pt x="4340" y="429"/>
                    <a:pt x="4101" y="471"/>
                    <a:pt x="3865" y="569"/>
                  </a:cubicBezTo>
                  <a:cubicBezTo>
                    <a:pt x="3865" y="569"/>
                    <a:pt x="3525" y="329"/>
                    <a:pt x="3117" y="329"/>
                  </a:cubicBezTo>
                  <a:cubicBezTo>
                    <a:pt x="2895" y="329"/>
                    <a:pt x="2653" y="400"/>
                    <a:pt x="2435" y="621"/>
                  </a:cubicBezTo>
                  <a:cubicBezTo>
                    <a:pt x="1817" y="1239"/>
                    <a:pt x="2242" y="1761"/>
                    <a:pt x="2242" y="1761"/>
                  </a:cubicBezTo>
                  <a:cubicBezTo>
                    <a:pt x="2242" y="1761"/>
                    <a:pt x="1942" y="1521"/>
                    <a:pt x="1575" y="1521"/>
                  </a:cubicBezTo>
                  <a:cubicBezTo>
                    <a:pt x="1376" y="1521"/>
                    <a:pt x="1156" y="1592"/>
                    <a:pt x="953" y="1812"/>
                  </a:cubicBezTo>
                  <a:cubicBezTo>
                    <a:pt x="387" y="2431"/>
                    <a:pt x="908" y="3339"/>
                    <a:pt x="1050" y="3577"/>
                  </a:cubicBezTo>
                  <a:cubicBezTo>
                    <a:pt x="1050" y="3577"/>
                    <a:pt x="916" y="3456"/>
                    <a:pt x="748" y="3456"/>
                  </a:cubicBezTo>
                  <a:cubicBezTo>
                    <a:pt x="599" y="3456"/>
                    <a:pt x="423" y="3552"/>
                    <a:pt x="290" y="3912"/>
                  </a:cubicBezTo>
                  <a:cubicBezTo>
                    <a:pt x="0" y="4679"/>
                    <a:pt x="1668" y="6682"/>
                    <a:pt x="2867" y="7449"/>
                  </a:cubicBezTo>
                  <a:cubicBezTo>
                    <a:pt x="2867" y="7449"/>
                    <a:pt x="4155" y="8447"/>
                    <a:pt x="4677" y="8685"/>
                  </a:cubicBezTo>
                  <a:cubicBezTo>
                    <a:pt x="4789" y="8738"/>
                    <a:pt x="4954" y="8765"/>
                    <a:pt x="5158" y="8765"/>
                  </a:cubicBezTo>
                  <a:cubicBezTo>
                    <a:pt x="5912" y="8765"/>
                    <a:pt x="7210" y="8386"/>
                    <a:pt x="8451" y="7449"/>
                  </a:cubicBezTo>
                  <a:cubicBezTo>
                    <a:pt x="10023" y="6251"/>
                    <a:pt x="10074" y="5252"/>
                    <a:pt x="10074" y="4679"/>
                  </a:cubicBezTo>
                  <a:cubicBezTo>
                    <a:pt x="10074" y="4106"/>
                    <a:pt x="9546" y="2102"/>
                    <a:pt x="9263" y="1387"/>
                  </a:cubicBezTo>
                  <a:cubicBezTo>
                    <a:pt x="9028" y="802"/>
                    <a:pt x="8513" y="1"/>
                    <a:pt x="794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2311100" y="4099450"/>
              <a:ext cx="99325" cy="24100"/>
            </a:xfrm>
            <a:custGeom>
              <a:rect b="b" l="l" r="r" t="t"/>
              <a:pathLst>
                <a:path extrusionOk="0" h="964" w="3973">
                  <a:moveTo>
                    <a:pt x="82" y="1"/>
                  </a:moveTo>
                  <a:cubicBezTo>
                    <a:pt x="58" y="1"/>
                    <a:pt x="33" y="14"/>
                    <a:pt x="19" y="36"/>
                  </a:cubicBezTo>
                  <a:cubicBezTo>
                    <a:pt x="0" y="68"/>
                    <a:pt x="13" y="113"/>
                    <a:pt x="45" y="132"/>
                  </a:cubicBezTo>
                  <a:cubicBezTo>
                    <a:pt x="116" y="177"/>
                    <a:pt x="1449" y="963"/>
                    <a:pt x="2834" y="963"/>
                  </a:cubicBezTo>
                  <a:cubicBezTo>
                    <a:pt x="3195" y="963"/>
                    <a:pt x="3556" y="905"/>
                    <a:pt x="3897" y="776"/>
                  </a:cubicBezTo>
                  <a:cubicBezTo>
                    <a:pt x="3972" y="748"/>
                    <a:pt x="3939" y="636"/>
                    <a:pt x="3871" y="636"/>
                  </a:cubicBezTo>
                  <a:cubicBezTo>
                    <a:pt x="3863" y="636"/>
                    <a:pt x="3854" y="638"/>
                    <a:pt x="3846" y="641"/>
                  </a:cubicBezTo>
                  <a:cubicBezTo>
                    <a:pt x="3525" y="765"/>
                    <a:pt x="3185" y="814"/>
                    <a:pt x="2845" y="814"/>
                  </a:cubicBezTo>
                  <a:cubicBezTo>
                    <a:pt x="1485" y="814"/>
                    <a:pt x="137" y="20"/>
                    <a:pt x="116" y="10"/>
                  </a:cubicBezTo>
                  <a:cubicBezTo>
                    <a:pt x="106" y="4"/>
                    <a:pt x="94" y="1"/>
                    <a:pt x="82"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a:off x="2336775" y="4161550"/>
              <a:ext cx="89575" cy="11275"/>
            </a:xfrm>
            <a:custGeom>
              <a:rect b="b" l="l" r="r" t="t"/>
              <a:pathLst>
                <a:path extrusionOk="0" h="451" w="3583">
                  <a:moveTo>
                    <a:pt x="3477" y="0"/>
                  </a:moveTo>
                  <a:cubicBezTo>
                    <a:pt x="3469" y="0"/>
                    <a:pt x="3459" y="2"/>
                    <a:pt x="3450" y="6"/>
                  </a:cubicBezTo>
                  <a:cubicBezTo>
                    <a:pt x="2946" y="234"/>
                    <a:pt x="2333" y="304"/>
                    <a:pt x="1772" y="304"/>
                  </a:cubicBezTo>
                  <a:cubicBezTo>
                    <a:pt x="892" y="304"/>
                    <a:pt x="138" y="132"/>
                    <a:pt x="126" y="128"/>
                  </a:cubicBezTo>
                  <a:cubicBezTo>
                    <a:pt x="116" y="125"/>
                    <a:pt x="107" y="124"/>
                    <a:pt x="99" y="124"/>
                  </a:cubicBezTo>
                  <a:cubicBezTo>
                    <a:pt x="18" y="124"/>
                    <a:pt x="1" y="252"/>
                    <a:pt x="94" y="270"/>
                  </a:cubicBezTo>
                  <a:cubicBezTo>
                    <a:pt x="641" y="386"/>
                    <a:pt x="1202" y="450"/>
                    <a:pt x="1769" y="450"/>
                  </a:cubicBezTo>
                  <a:cubicBezTo>
                    <a:pt x="2342" y="450"/>
                    <a:pt x="2980" y="379"/>
                    <a:pt x="3508" y="135"/>
                  </a:cubicBezTo>
                  <a:cubicBezTo>
                    <a:pt x="3582" y="100"/>
                    <a:pt x="3545" y="0"/>
                    <a:pt x="3477"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8"/>
            <p:cNvSpPr/>
            <p:nvPr/>
          </p:nvSpPr>
          <p:spPr>
            <a:xfrm>
              <a:off x="2617850" y="4123350"/>
              <a:ext cx="69750" cy="52525"/>
            </a:xfrm>
            <a:custGeom>
              <a:rect b="b" l="l" r="r" t="t"/>
              <a:pathLst>
                <a:path extrusionOk="0" h="2101" w="2790">
                  <a:moveTo>
                    <a:pt x="81" y="1"/>
                  </a:moveTo>
                  <a:cubicBezTo>
                    <a:pt x="64" y="1"/>
                    <a:pt x="46" y="7"/>
                    <a:pt x="33" y="20"/>
                  </a:cubicBezTo>
                  <a:cubicBezTo>
                    <a:pt x="1" y="52"/>
                    <a:pt x="1" y="97"/>
                    <a:pt x="33" y="123"/>
                  </a:cubicBezTo>
                  <a:cubicBezTo>
                    <a:pt x="838" y="928"/>
                    <a:pt x="2648" y="2075"/>
                    <a:pt x="2668" y="2088"/>
                  </a:cubicBezTo>
                  <a:cubicBezTo>
                    <a:pt x="2680" y="2094"/>
                    <a:pt x="2693" y="2101"/>
                    <a:pt x="2706" y="2101"/>
                  </a:cubicBezTo>
                  <a:cubicBezTo>
                    <a:pt x="2732" y="2101"/>
                    <a:pt x="2751" y="2088"/>
                    <a:pt x="2764" y="2068"/>
                  </a:cubicBezTo>
                  <a:cubicBezTo>
                    <a:pt x="2790" y="2036"/>
                    <a:pt x="2777" y="1991"/>
                    <a:pt x="2745" y="1972"/>
                  </a:cubicBezTo>
                  <a:cubicBezTo>
                    <a:pt x="2726" y="1952"/>
                    <a:pt x="928" y="819"/>
                    <a:pt x="130" y="20"/>
                  </a:cubicBezTo>
                  <a:cubicBezTo>
                    <a:pt x="117" y="7"/>
                    <a:pt x="99" y="1"/>
                    <a:pt x="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2656025" y="4081525"/>
              <a:ext cx="61850" cy="52650"/>
            </a:xfrm>
            <a:custGeom>
              <a:rect b="b" l="l" r="r" t="t"/>
              <a:pathLst>
                <a:path extrusionOk="0" h="2106" w="2474">
                  <a:moveTo>
                    <a:pt x="81" y="1"/>
                  </a:moveTo>
                  <a:cubicBezTo>
                    <a:pt x="63" y="1"/>
                    <a:pt x="46" y="9"/>
                    <a:pt x="33" y="25"/>
                  </a:cubicBezTo>
                  <a:cubicBezTo>
                    <a:pt x="0" y="51"/>
                    <a:pt x="0" y="96"/>
                    <a:pt x="33" y="128"/>
                  </a:cubicBezTo>
                  <a:cubicBezTo>
                    <a:pt x="91" y="192"/>
                    <a:pt x="1579" y="1712"/>
                    <a:pt x="2339" y="2099"/>
                  </a:cubicBezTo>
                  <a:cubicBezTo>
                    <a:pt x="2352" y="2099"/>
                    <a:pt x="2364" y="2105"/>
                    <a:pt x="2371" y="2105"/>
                  </a:cubicBezTo>
                  <a:lnTo>
                    <a:pt x="2371" y="2099"/>
                  </a:lnTo>
                  <a:cubicBezTo>
                    <a:pt x="2448" y="2099"/>
                    <a:pt x="2474" y="2002"/>
                    <a:pt x="2403" y="1964"/>
                  </a:cubicBezTo>
                  <a:cubicBezTo>
                    <a:pt x="1662" y="1596"/>
                    <a:pt x="149" y="38"/>
                    <a:pt x="129" y="25"/>
                  </a:cubicBezTo>
                  <a:cubicBezTo>
                    <a:pt x="116" y="9"/>
                    <a:pt x="99" y="1"/>
                    <a:pt x="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2687100" y="4043375"/>
              <a:ext cx="67600" cy="58600"/>
            </a:xfrm>
            <a:custGeom>
              <a:rect b="b" l="l" r="r" t="t"/>
              <a:pathLst>
                <a:path extrusionOk="0" h="2344" w="2704">
                  <a:moveTo>
                    <a:pt x="76" y="0"/>
                  </a:moveTo>
                  <a:cubicBezTo>
                    <a:pt x="57" y="0"/>
                    <a:pt x="39" y="8"/>
                    <a:pt x="26" y="24"/>
                  </a:cubicBezTo>
                  <a:cubicBezTo>
                    <a:pt x="1" y="50"/>
                    <a:pt x="1" y="95"/>
                    <a:pt x="26" y="121"/>
                  </a:cubicBezTo>
                  <a:cubicBezTo>
                    <a:pt x="97" y="198"/>
                    <a:pt x="1856" y="1995"/>
                    <a:pt x="2577" y="2337"/>
                  </a:cubicBezTo>
                  <a:cubicBezTo>
                    <a:pt x="2584" y="2337"/>
                    <a:pt x="2597" y="2343"/>
                    <a:pt x="2609" y="2343"/>
                  </a:cubicBezTo>
                  <a:lnTo>
                    <a:pt x="2603" y="2337"/>
                  </a:lnTo>
                  <a:lnTo>
                    <a:pt x="2603" y="2337"/>
                  </a:lnTo>
                  <a:cubicBezTo>
                    <a:pt x="2605" y="2337"/>
                    <a:pt x="2607" y="2337"/>
                    <a:pt x="2609" y="2337"/>
                  </a:cubicBezTo>
                  <a:cubicBezTo>
                    <a:pt x="2682" y="2337"/>
                    <a:pt x="2704" y="2233"/>
                    <a:pt x="2635" y="2201"/>
                  </a:cubicBezTo>
                  <a:cubicBezTo>
                    <a:pt x="1939" y="1873"/>
                    <a:pt x="142" y="43"/>
                    <a:pt x="129" y="24"/>
                  </a:cubicBezTo>
                  <a:cubicBezTo>
                    <a:pt x="113" y="8"/>
                    <a:pt x="94" y="0"/>
                    <a:pt x="76"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2468100" y="3448275"/>
              <a:ext cx="105325" cy="96400"/>
            </a:xfrm>
            <a:custGeom>
              <a:rect b="b" l="l" r="r" t="t"/>
              <a:pathLst>
                <a:path extrusionOk="0" h="3856" w="4213">
                  <a:moveTo>
                    <a:pt x="2110" y="0"/>
                  </a:moveTo>
                  <a:cubicBezTo>
                    <a:pt x="1828" y="0"/>
                    <a:pt x="1546" y="192"/>
                    <a:pt x="1669" y="575"/>
                  </a:cubicBezTo>
                  <a:cubicBezTo>
                    <a:pt x="1596" y="348"/>
                    <a:pt x="1447" y="259"/>
                    <a:pt x="1291" y="259"/>
                  </a:cubicBezTo>
                  <a:cubicBezTo>
                    <a:pt x="919" y="259"/>
                    <a:pt x="502" y="759"/>
                    <a:pt x="960" y="1090"/>
                  </a:cubicBezTo>
                  <a:cubicBezTo>
                    <a:pt x="861" y="1019"/>
                    <a:pt x="767" y="988"/>
                    <a:pt x="682" y="988"/>
                  </a:cubicBezTo>
                  <a:cubicBezTo>
                    <a:pt x="208" y="988"/>
                    <a:pt x="6" y="1928"/>
                    <a:pt x="683" y="1928"/>
                  </a:cubicBezTo>
                  <a:cubicBezTo>
                    <a:pt x="1" y="1928"/>
                    <a:pt x="207" y="2867"/>
                    <a:pt x="682" y="2867"/>
                  </a:cubicBezTo>
                  <a:cubicBezTo>
                    <a:pt x="767" y="2867"/>
                    <a:pt x="861" y="2837"/>
                    <a:pt x="960" y="2765"/>
                  </a:cubicBezTo>
                  <a:lnTo>
                    <a:pt x="960" y="2765"/>
                  </a:lnTo>
                  <a:cubicBezTo>
                    <a:pt x="502" y="3096"/>
                    <a:pt x="919" y="3596"/>
                    <a:pt x="1291" y="3596"/>
                  </a:cubicBezTo>
                  <a:cubicBezTo>
                    <a:pt x="1447" y="3596"/>
                    <a:pt x="1596" y="3507"/>
                    <a:pt x="1669" y="3280"/>
                  </a:cubicBezTo>
                  <a:lnTo>
                    <a:pt x="1669" y="3280"/>
                  </a:lnTo>
                  <a:cubicBezTo>
                    <a:pt x="1546" y="3664"/>
                    <a:pt x="1828" y="3855"/>
                    <a:pt x="2110" y="3855"/>
                  </a:cubicBezTo>
                  <a:cubicBezTo>
                    <a:pt x="2392" y="3855"/>
                    <a:pt x="2674" y="3664"/>
                    <a:pt x="2551" y="3280"/>
                  </a:cubicBezTo>
                  <a:lnTo>
                    <a:pt x="2551" y="3280"/>
                  </a:lnTo>
                  <a:cubicBezTo>
                    <a:pt x="2624" y="3507"/>
                    <a:pt x="2773" y="3596"/>
                    <a:pt x="2929" y="3596"/>
                  </a:cubicBezTo>
                  <a:cubicBezTo>
                    <a:pt x="3301" y="3596"/>
                    <a:pt x="3718" y="3096"/>
                    <a:pt x="3260" y="2765"/>
                  </a:cubicBezTo>
                  <a:lnTo>
                    <a:pt x="3260" y="2765"/>
                  </a:lnTo>
                  <a:cubicBezTo>
                    <a:pt x="3359" y="2837"/>
                    <a:pt x="3453" y="2867"/>
                    <a:pt x="3538" y="2867"/>
                  </a:cubicBezTo>
                  <a:cubicBezTo>
                    <a:pt x="4011" y="2867"/>
                    <a:pt x="4213" y="1928"/>
                    <a:pt x="3530" y="1928"/>
                  </a:cubicBezTo>
                  <a:cubicBezTo>
                    <a:pt x="4213" y="1928"/>
                    <a:pt x="4011" y="988"/>
                    <a:pt x="3538" y="988"/>
                  </a:cubicBezTo>
                  <a:cubicBezTo>
                    <a:pt x="3453" y="988"/>
                    <a:pt x="3359" y="1019"/>
                    <a:pt x="3260" y="1090"/>
                  </a:cubicBezTo>
                  <a:cubicBezTo>
                    <a:pt x="3718" y="759"/>
                    <a:pt x="3301" y="259"/>
                    <a:pt x="2929" y="259"/>
                  </a:cubicBezTo>
                  <a:cubicBezTo>
                    <a:pt x="2773" y="259"/>
                    <a:pt x="2624" y="348"/>
                    <a:pt x="2551" y="575"/>
                  </a:cubicBezTo>
                  <a:cubicBezTo>
                    <a:pt x="2674" y="192"/>
                    <a:pt x="2392" y="0"/>
                    <a:pt x="2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4" name="Google Shape;774;p48"/>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775" name="Google Shape;775;p48" title="BENEFITS OF.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776" name="Google Shape;776;p48"/>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grpSp>
        <p:nvGrpSpPr>
          <p:cNvPr id="781" name="Google Shape;781;p49"/>
          <p:cNvGrpSpPr/>
          <p:nvPr/>
        </p:nvGrpSpPr>
        <p:grpSpPr>
          <a:xfrm>
            <a:off x="5755523" y="1943415"/>
            <a:ext cx="1589730" cy="1612939"/>
            <a:chOff x="3605950" y="3926100"/>
            <a:chExt cx="657375" cy="667000"/>
          </a:xfrm>
        </p:grpSpPr>
        <p:sp>
          <p:nvSpPr>
            <p:cNvPr id="782" name="Google Shape;782;p49"/>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9"/>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9"/>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9"/>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9"/>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9"/>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9"/>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9"/>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49"/>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a:t>
            </a:r>
            <a:endParaRPr/>
          </a:p>
        </p:txBody>
      </p:sp>
      <p:sp>
        <p:nvSpPr>
          <p:cNvPr id="821" name="Google Shape;821;p49"/>
          <p:cNvSpPr txBox="1"/>
          <p:nvPr>
            <p:ph idx="1" type="body"/>
          </p:nvPr>
        </p:nvSpPr>
        <p:spPr>
          <a:xfrm>
            <a:off x="1092075" y="2753600"/>
            <a:ext cx="33846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are we going to do?</a:t>
            </a:r>
            <a:endParaRPr/>
          </a:p>
        </p:txBody>
      </p:sp>
      <p:sp>
        <p:nvSpPr>
          <p:cNvPr id="822" name="Google Shape;822;p49"/>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49"/>
          <p:cNvGrpSpPr/>
          <p:nvPr/>
        </p:nvGrpSpPr>
        <p:grpSpPr>
          <a:xfrm>
            <a:off x="7246456" y="751018"/>
            <a:ext cx="903819" cy="915039"/>
            <a:chOff x="4304200" y="4312250"/>
            <a:chExt cx="191325" cy="193700"/>
          </a:xfrm>
        </p:grpSpPr>
        <p:sp>
          <p:nvSpPr>
            <p:cNvPr id="824" name="Google Shape;824;p49"/>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9"/>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9"/>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9"/>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9"/>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9"/>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9"/>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9"/>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9"/>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9"/>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9"/>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9"/>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9"/>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9"/>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9"/>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9"/>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9"/>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49"/>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01.2</a:t>
            </a:r>
            <a:endParaRPr/>
          </a:p>
        </p:txBody>
      </p:sp>
      <p:pic>
        <p:nvPicPr>
          <p:cNvPr id="863" name="Google Shape;863;p49"/>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864" name="Google Shape;864;p49" title="OUR APPROACH.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865" name="Google Shape;865;p49"/>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ronavirus Disease by Slidesgo">
  <a:themeElements>
    <a:clrScheme name="Simple Light">
      <a:dk1>
        <a:srgbClr val="F2C5F5"/>
      </a:dk1>
      <a:lt1>
        <a:srgbClr val="6F41A7"/>
      </a:lt1>
      <a:dk2>
        <a:srgbClr val="4A1D7A"/>
      </a:dk2>
      <a:lt2>
        <a:srgbClr val="F1EFFF"/>
      </a:lt2>
      <a:accent1>
        <a:srgbClr val="AC71EC"/>
      </a:accent1>
      <a:accent2>
        <a:srgbClr val="824DB6"/>
      </a:accent2>
      <a:accent3>
        <a:srgbClr val="B684E0"/>
      </a:accent3>
      <a:accent4>
        <a:srgbClr val="873CCC"/>
      </a:accent4>
      <a:accent5>
        <a:srgbClr val="D996DD"/>
      </a:accent5>
      <a:accent6>
        <a:srgbClr val="B354B9"/>
      </a:accent6>
      <a:hlink>
        <a:srgbClr val="F1E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